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5" r:id="rId1"/>
  </p:sldMasterIdLst>
  <p:notesMasterIdLst>
    <p:notesMasterId r:id="rId56"/>
  </p:notesMasterIdLst>
  <p:handoutMasterIdLst>
    <p:handoutMasterId r:id="rId57"/>
  </p:handoutMasterIdLst>
  <p:sldIdLst>
    <p:sldId id="640" r:id="rId2"/>
    <p:sldId id="767" r:id="rId3"/>
    <p:sldId id="821" r:id="rId4"/>
    <p:sldId id="769" r:id="rId5"/>
    <p:sldId id="771" r:id="rId6"/>
    <p:sldId id="772" r:id="rId7"/>
    <p:sldId id="773" r:id="rId8"/>
    <p:sldId id="778" r:id="rId9"/>
    <p:sldId id="779" r:id="rId10"/>
    <p:sldId id="780" r:id="rId11"/>
    <p:sldId id="781" r:id="rId12"/>
    <p:sldId id="782" r:id="rId13"/>
    <p:sldId id="783" r:id="rId14"/>
    <p:sldId id="784" r:id="rId15"/>
    <p:sldId id="787" r:id="rId16"/>
    <p:sldId id="790" r:id="rId17"/>
    <p:sldId id="817" r:id="rId18"/>
    <p:sldId id="841" r:id="rId19"/>
    <p:sldId id="832" r:id="rId20"/>
    <p:sldId id="822" r:id="rId21"/>
    <p:sldId id="825" r:id="rId22"/>
    <p:sldId id="823" r:id="rId23"/>
    <p:sldId id="824" r:id="rId24"/>
    <p:sldId id="820" r:id="rId25"/>
    <p:sldId id="842" r:id="rId26"/>
    <p:sldId id="830" r:id="rId27"/>
    <p:sldId id="828" r:id="rId28"/>
    <p:sldId id="829" r:id="rId29"/>
    <p:sldId id="794" r:id="rId30"/>
    <p:sldId id="833" r:id="rId31"/>
    <p:sldId id="838" r:id="rId32"/>
    <p:sldId id="840" r:id="rId33"/>
    <p:sldId id="839" r:id="rId34"/>
    <p:sldId id="834" r:id="rId35"/>
    <p:sldId id="826" r:id="rId36"/>
    <p:sldId id="835" r:id="rId37"/>
    <p:sldId id="831" r:id="rId38"/>
    <p:sldId id="836" r:id="rId39"/>
    <p:sldId id="837" r:id="rId40"/>
    <p:sldId id="810" r:id="rId41"/>
    <p:sldId id="816" r:id="rId42"/>
    <p:sldId id="813" r:id="rId43"/>
    <p:sldId id="814" r:id="rId44"/>
    <p:sldId id="815" r:id="rId45"/>
    <p:sldId id="793" r:id="rId46"/>
    <p:sldId id="812" r:id="rId47"/>
    <p:sldId id="795" r:id="rId48"/>
    <p:sldId id="845" r:id="rId49"/>
    <p:sldId id="803" r:id="rId50"/>
    <p:sldId id="799" r:id="rId51"/>
    <p:sldId id="843" r:id="rId52"/>
    <p:sldId id="805" r:id="rId53"/>
    <p:sldId id="846" r:id="rId54"/>
    <p:sldId id="802" r:id="rId5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BB2DB-2CDE-413D-A337-0BD2728A97AE}" v="16" dt="2021-08-17T19:07:46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5411" autoAdjust="0"/>
  </p:normalViewPr>
  <p:slideViewPr>
    <p:cSldViewPr>
      <p:cViewPr varScale="1">
        <p:scale>
          <a:sx n="86" d="100"/>
          <a:sy n="86" d="100"/>
        </p:scale>
        <p:origin x="51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827"/>
    </p:cViewPr>
  </p:sorterViewPr>
  <p:notesViewPr>
    <p:cSldViewPr>
      <p:cViewPr>
        <p:scale>
          <a:sx n="100" d="100"/>
          <a:sy n="100" d="100"/>
        </p:scale>
        <p:origin x="-876" y="119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JianJian" userId="21c957f8-d12c-45e3-b67f-864ab375890b" providerId="ADAL" clId="{978BB2DB-2CDE-413D-A337-0BD2728A97AE}"/>
    <pc:docChg chg="undo custSel modSld modMainMaster">
      <pc:chgData name="Song, JianJian" userId="21c957f8-d12c-45e3-b67f-864ab375890b" providerId="ADAL" clId="{978BB2DB-2CDE-413D-A337-0BD2728A97AE}" dt="2021-08-17T18:55:22.575" v="288" actId="962"/>
      <pc:docMkLst>
        <pc:docMk/>
      </pc:docMkLst>
      <pc:sldChg chg="modSp mod modClrScheme chgLayout">
        <pc:chgData name="Song, JianJian" userId="21c957f8-d12c-45e3-b67f-864ab375890b" providerId="ADAL" clId="{978BB2DB-2CDE-413D-A337-0BD2728A97AE}" dt="2021-08-17T16:50:03.780" v="13" actId="700"/>
        <pc:sldMkLst>
          <pc:docMk/>
          <pc:sldMk cId="0" sldId="640"/>
        </pc:sldMkLst>
        <pc:spChg chg="mod ord">
          <ac:chgData name="Song, JianJian" userId="21c957f8-d12c-45e3-b67f-864ab375890b" providerId="ADAL" clId="{978BB2DB-2CDE-413D-A337-0BD2728A97AE}" dt="2021-08-17T16:50:03.780" v="13" actId="700"/>
          <ac:spMkLst>
            <pc:docMk/>
            <pc:sldMk cId="0" sldId="640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03.780" v="13" actId="700"/>
          <ac:spMkLst>
            <pc:docMk/>
            <pc:sldMk cId="0" sldId="640"/>
            <ac:spMk id="3" creationId="{00000000-0000-0000-0000-000000000000}"/>
          </ac:spMkLst>
        </pc:spChg>
      </pc:sldChg>
      <pc:sldChg chg="addSp delSp modSp mod modClrScheme modAnim chgLayout">
        <pc:chgData name="Song, JianJian" userId="21c957f8-d12c-45e3-b67f-864ab375890b" providerId="ADAL" clId="{978BB2DB-2CDE-413D-A337-0BD2728A97AE}" dt="2021-08-17T16:52:15.942" v="42" actId="14100"/>
        <pc:sldMkLst>
          <pc:docMk/>
          <pc:sldMk cId="4070261712" sldId="767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4070261712" sldId="767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4070261712" sldId="767"/>
            <ac:spMk id="11" creationId="{00000000-0000-0000-0000-000000000000}"/>
          </ac:spMkLst>
        </pc:spChg>
        <pc:spChg chg="add mod">
          <ac:chgData name="Song, JianJian" userId="21c957f8-d12c-45e3-b67f-864ab375890b" providerId="ADAL" clId="{978BB2DB-2CDE-413D-A337-0BD2728A97AE}" dt="2021-08-17T16:51:31.881" v="23" actId="207"/>
          <ac:spMkLst>
            <pc:docMk/>
            <pc:sldMk cId="4070261712" sldId="767"/>
            <ac:spMk id="13" creationId="{FEF43C40-6694-4840-B0DE-E717BEFCD29C}"/>
          </ac:spMkLst>
        </pc:spChg>
        <pc:spChg chg="add mod">
          <ac:chgData name="Song, JianJian" userId="21c957f8-d12c-45e3-b67f-864ab375890b" providerId="ADAL" clId="{978BB2DB-2CDE-413D-A337-0BD2728A97AE}" dt="2021-08-17T16:52:15.942" v="42" actId="14100"/>
          <ac:spMkLst>
            <pc:docMk/>
            <pc:sldMk cId="4070261712" sldId="767"/>
            <ac:spMk id="28" creationId="{C29AF4D7-2138-4C08-A318-BBCE3E7F514A}"/>
          </ac:spMkLst>
        </pc:spChg>
        <pc:inkChg chg="del">
          <ac:chgData name="Song, JianJian" userId="21c957f8-d12c-45e3-b67f-864ab375890b" providerId="ADAL" clId="{978BB2DB-2CDE-413D-A337-0BD2728A97AE}" dt="2021-08-17T16:51:46.476" v="25" actId="478"/>
          <ac:inkMkLst>
            <pc:docMk/>
            <pc:sldMk cId="4070261712" sldId="767"/>
            <ac:inkMk id="8" creationId="{0D127E05-F301-4CB3-819D-1707C3006CEC}"/>
          </ac:inkMkLst>
        </pc:ink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0" sldId="769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0" sldId="769"/>
            <ac:spMk id="4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0" sldId="769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0" sldId="771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0" sldId="771"/>
            <ac:spMk id="5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0" sldId="771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978BB2DB-2CDE-413D-A337-0BD2728A97AE}" dt="2021-08-17T16:52:55.967" v="89" actId="700"/>
        <pc:sldMkLst>
          <pc:docMk/>
          <pc:sldMk cId="0" sldId="772"/>
        </pc:sldMkLst>
        <pc:spChg chg="add del mod ord">
          <ac:chgData name="Song, JianJian" userId="21c957f8-d12c-45e3-b67f-864ab375890b" providerId="ADAL" clId="{978BB2DB-2CDE-413D-A337-0BD2728A97AE}" dt="2021-08-17T16:52:55.967" v="89" actId="700"/>
          <ac:spMkLst>
            <pc:docMk/>
            <pc:sldMk cId="0" sldId="772"/>
            <ac:spMk id="2" creationId="{BDC19BB3-BD5F-42BD-9FE9-7C67BDE47E94}"/>
          </ac:spMkLst>
        </pc:spChg>
        <pc:spChg chg="mod ord">
          <ac:chgData name="Song, JianJian" userId="21c957f8-d12c-45e3-b67f-864ab375890b" providerId="ADAL" clId="{978BB2DB-2CDE-413D-A337-0BD2728A97AE}" dt="2021-08-17T16:52:55.967" v="89" actId="700"/>
          <ac:spMkLst>
            <pc:docMk/>
            <pc:sldMk cId="0" sldId="772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0" sldId="773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0" sldId="773"/>
            <ac:spMk id="4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0" sldId="773"/>
            <ac:spMk id="481282" creationId="{00000000-0000-0000-0000-000000000000}"/>
          </ac:spMkLst>
        </pc:spChg>
      </pc:sldChg>
      <pc:sldChg chg="delSp modSp mod modClrScheme chgLayout">
        <pc:chgData name="Song, JianJian" userId="21c957f8-d12c-45e3-b67f-864ab375890b" providerId="ADAL" clId="{978BB2DB-2CDE-413D-A337-0BD2728A97AE}" dt="2021-08-17T16:53:37.412" v="97" actId="20577"/>
        <pc:sldMkLst>
          <pc:docMk/>
          <pc:sldMk cId="0" sldId="778"/>
        </pc:sldMkLst>
        <pc:spChg chg="mod ord">
          <ac:chgData name="Song, JianJian" userId="21c957f8-d12c-45e3-b67f-864ab375890b" providerId="ADAL" clId="{978BB2DB-2CDE-413D-A337-0BD2728A97AE}" dt="2021-08-17T16:53:37.412" v="97" actId="20577"/>
          <ac:spMkLst>
            <pc:docMk/>
            <pc:sldMk cId="0" sldId="778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0" sldId="778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978BB2DB-2CDE-413D-A337-0BD2728A97AE}" dt="2021-08-17T16:53:27.947" v="93" actId="478"/>
          <ac:inkMkLst>
            <pc:docMk/>
            <pc:sldMk cId="0" sldId="778"/>
            <ac:inkMk id="5" creationId="{98DA98C7-4257-494B-A1BA-847FA65B25D5}"/>
          </ac:inkMkLst>
        </pc:inkChg>
      </pc:sldChg>
      <pc:sldChg chg="delSp modSp mod modClrScheme chgLayout">
        <pc:chgData name="Song, JianJian" userId="21c957f8-d12c-45e3-b67f-864ab375890b" providerId="ADAL" clId="{978BB2DB-2CDE-413D-A337-0BD2728A97AE}" dt="2021-08-17T16:53:48.349" v="98" actId="478"/>
        <pc:sldMkLst>
          <pc:docMk/>
          <pc:sldMk cId="2880092964" sldId="779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880092964" sldId="779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880092964" sldId="779"/>
            <ac:spMk id="10" creationId="{00000000-0000-0000-0000-000000000000}"/>
          </ac:spMkLst>
        </pc:spChg>
        <pc:inkChg chg="del">
          <ac:chgData name="Song, JianJian" userId="21c957f8-d12c-45e3-b67f-864ab375890b" providerId="ADAL" clId="{978BB2DB-2CDE-413D-A337-0BD2728A97AE}" dt="2021-08-17T16:53:48.349" v="98" actId="478"/>
          <ac:inkMkLst>
            <pc:docMk/>
            <pc:sldMk cId="2880092964" sldId="779"/>
            <ac:inkMk id="3" creationId="{02EF3506-2BEE-4A03-A8B4-32F702735010}"/>
          </ac:inkMkLst>
        </pc:ink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433657343" sldId="780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433657343" sldId="780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433657343" sldId="780"/>
            <ac:spMk id="7" creationId="{00000000-0000-0000-0000-000000000000}"/>
          </ac:spMkLst>
        </pc:spChg>
      </pc:sldChg>
      <pc:sldChg chg="delSp modSp mod modClrScheme chgLayout">
        <pc:chgData name="Song, JianJian" userId="21c957f8-d12c-45e3-b67f-864ab375890b" providerId="ADAL" clId="{978BB2DB-2CDE-413D-A337-0BD2728A97AE}" dt="2021-08-17T16:53:59.954" v="99" actId="478"/>
        <pc:sldMkLst>
          <pc:docMk/>
          <pc:sldMk cId="3474179486" sldId="781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3474179486" sldId="781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3474179486" sldId="781"/>
            <ac:spMk id="7" creationId="{00000000-0000-0000-0000-000000000000}"/>
          </ac:spMkLst>
        </pc:spChg>
        <pc:inkChg chg="del">
          <ac:chgData name="Song, JianJian" userId="21c957f8-d12c-45e3-b67f-864ab375890b" providerId="ADAL" clId="{978BB2DB-2CDE-413D-A337-0BD2728A97AE}" dt="2021-08-17T16:53:59.954" v="99" actId="478"/>
          <ac:inkMkLst>
            <pc:docMk/>
            <pc:sldMk cId="3474179486" sldId="781"/>
            <ac:inkMk id="3" creationId="{A2D1374C-8D2E-4038-B1C7-5B9D60EF3E04}"/>
          </ac:inkMkLst>
        </pc:inkChg>
      </pc:sldChg>
      <pc:sldChg chg="addSp delSp modSp mod modClrScheme chgLayout">
        <pc:chgData name="Song, JianJian" userId="21c957f8-d12c-45e3-b67f-864ab375890b" providerId="ADAL" clId="{978BB2DB-2CDE-413D-A337-0BD2728A97AE}" dt="2021-08-17T16:54:05.713" v="100" actId="700"/>
        <pc:sldMkLst>
          <pc:docMk/>
          <pc:sldMk cId="2318451521" sldId="782"/>
        </pc:sldMkLst>
        <pc:spChg chg="mod ord">
          <ac:chgData name="Song, JianJian" userId="21c957f8-d12c-45e3-b67f-864ab375890b" providerId="ADAL" clId="{978BB2DB-2CDE-413D-A337-0BD2728A97AE}" dt="2021-08-17T16:54:05.713" v="100" actId="700"/>
          <ac:spMkLst>
            <pc:docMk/>
            <pc:sldMk cId="2318451521" sldId="782"/>
            <ac:spMk id="2" creationId="{00000000-0000-0000-0000-000000000000}"/>
          </ac:spMkLst>
        </pc:spChg>
        <pc:spChg chg="add del mod ord">
          <ac:chgData name="Song, JianJian" userId="21c957f8-d12c-45e3-b67f-864ab375890b" providerId="ADAL" clId="{978BB2DB-2CDE-413D-A337-0BD2728A97AE}" dt="2021-08-17T16:54:05.713" v="100" actId="700"/>
          <ac:spMkLst>
            <pc:docMk/>
            <pc:sldMk cId="2318451521" sldId="782"/>
            <ac:spMk id="3" creationId="{374BB073-D114-4625-8117-F98D4082AAE7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1024515034" sldId="783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1024515034" sldId="783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1024515034" sldId="783"/>
            <ac:spMk id="4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2717826451" sldId="784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717826451" sldId="784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717826451" sldId="784"/>
            <ac:spMk id="8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978BB2DB-2CDE-413D-A337-0BD2728A97AE}" dt="2021-08-17T16:54:37.912" v="103" actId="700"/>
        <pc:sldMkLst>
          <pc:docMk/>
          <pc:sldMk cId="2035840893" sldId="787"/>
        </pc:sldMkLst>
        <pc:spChg chg="add del mod ord">
          <ac:chgData name="Song, JianJian" userId="21c957f8-d12c-45e3-b67f-864ab375890b" providerId="ADAL" clId="{978BB2DB-2CDE-413D-A337-0BD2728A97AE}" dt="2021-08-17T16:54:37.912" v="103" actId="700"/>
          <ac:spMkLst>
            <pc:docMk/>
            <pc:sldMk cId="2035840893" sldId="787"/>
            <ac:spMk id="4" creationId="{E6E9BED7-DE11-458E-842A-6F48A862DD86}"/>
          </ac:spMkLst>
        </pc:spChg>
        <pc:spChg chg="mod ord">
          <ac:chgData name="Song, JianJian" userId="21c957f8-d12c-45e3-b67f-864ab375890b" providerId="ADAL" clId="{978BB2DB-2CDE-413D-A337-0BD2728A97AE}" dt="2021-08-17T16:54:37.912" v="103" actId="700"/>
          <ac:spMkLst>
            <pc:docMk/>
            <pc:sldMk cId="2035840893" sldId="787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978BB2DB-2CDE-413D-A337-0BD2728A97AE}" dt="2021-08-17T16:54:35.179" v="102" actId="478"/>
          <ac:inkMkLst>
            <pc:docMk/>
            <pc:sldMk cId="2035840893" sldId="787"/>
            <ac:inkMk id="2" creationId="{8A09D3BD-10FE-4DF2-9BD7-A8818A8099AB}"/>
          </ac:inkMkLst>
        </pc:inkChg>
      </pc:sldChg>
      <pc:sldChg chg="addSp delSp modSp mod modClrScheme chgLayout">
        <pc:chgData name="Song, JianJian" userId="21c957f8-d12c-45e3-b67f-864ab375890b" providerId="ADAL" clId="{978BB2DB-2CDE-413D-A337-0BD2728A97AE}" dt="2021-08-17T16:54:42.405" v="104" actId="700"/>
        <pc:sldMkLst>
          <pc:docMk/>
          <pc:sldMk cId="1330034205" sldId="790"/>
        </pc:sldMkLst>
        <pc:spChg chg="add del mod ord">
          <ac:chgData name="Song, JianJian" userId="21c957f8-d12c-45e3-b67f-864ab375890b" providerId="ADAL" clId="{978BB2DB-2CDE-413D-A337-0BD2728A97AE}" dt="2021-08-17T16:54:42.405" v="104" actId="700"/>
          <ac:spMkLst>
            <pc:docMk/>
            <pc:sldMk cId="1330034205" sldId="790"/>
            <ac:spMk id="2" creationId="{59797023-F2C7-4B37-9DDC-1C642EABEAAA}"/>
          </ac:spMkLst>
        </pc:spChg>
        <pc:spChg chg="mod ord">
          <ac:chgData name="Song, JianJian" userId="21c957f8-d12c-45e3-b67f-864ab375890b" providerId="ADAL" clId="{978BB2DB-2CDE-413D-A337-0BD2728A97AE}" dt="2021-08-17T16:54:42.405" v="104" actId="700"/>
          <ac:spMkLst>
            <pc:docMk/>
            <pc:sldMk cId="1330034205" sldId="790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3822582034" sldId="793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3822582034" sldId="793"/>
            <ac:spMk id="4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3822582034" sldId="793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2127524477" sldId="794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127524477" sldId="794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127524477" sldId="794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622044157" sldId="795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622044157" sldId="795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622044157" sldId="795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754539066" sldId="799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754539066" sldId="799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754539066" sldId="799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2580012515" sldId="802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580012515" sldId="802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580012515" sldId="802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2123367643" sldId="803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123367643" sldId="803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123367643" sldId="803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2093330731" sldId="805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093330731" sldId="805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093330731" sldId="805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2178146644" sldId="810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178146644" sldId="810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178146644" sldId="810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978BB2DB-2CDE-413D-A337-0BD2728A97AE}" dt="2021-08-17T17:05:41.104" v="206" actId="700"/>
        <pc:sldMkLst>
          <pc:docMk/>
          <pc:sldMk cId="2513823408" sldId="812"/>
        </pc:sldMkLst>
        <pc:spChg chg="add del mod ord">
          <ac:chgData name="Song, JianJian" userId="21c957f8-d12c-45e3-b67f-864ab375890b" providerId="ADAL" clId="{978BB2DB-2CDE-413D-A337-0BD2728A97AE}" dt="2021-08-17T17:05:41.104" v="206" actId="700"/>
          <ac:spMkLst>
            <pc:docMk/>
            <pc:sldMk cId="2513823408" sldId="812"/>
            <ac:spMk id="2" creationId="{38F96A43-8EDC-42B4-9F11-3D7E2829A0A3}"/>
          </ac:spMkLst>
        </pc:spChg>
        <pc:spChg chg="mod ord">
          <ac:chgData name="Song, JianJian" userId="21c957f8-d12c-45e3-b67f-864ab375890b" providerId="ADAL" clId="{978BB2DB-2CDE-413D-A337-0BD2728A97AE}" dt="2021-08-17T17:05:41.104" v="206" actId="700"/>
          <ac:spMkLst>
            <pc:docMk/>
            <pc:sldMk cId="2513823408" sldId="812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3214444339" sldId="813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3214444339" sldId="813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3214444339" sldId="813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2937174628" sldId="814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937174628" sldId="814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937174628" sldId="814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4245811389" sldId="815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4245811389" sldId="815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4245811389" sldId="815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3790337194" sldId="816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3790337194" sldId="816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3790337194" sldId="816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978BB2DB-2CDE-413D-A337-0BD2728A97AE}" dt="2021-08-17T16:54:48.989" v="106" actId="700"/>
        <pc:sldMkLst>
          <pc:docMk/>
          <pc:sldMk cId="1522142172" sldId="817"/>
        </pc:sldMkLst>
        <pc:spChg chg="add del mod ord">
          <ac:chgData name="Song, JianJian" userId="21c957f8-d12c-45e3-b67f-864ab375890b" providerId="ADAL" clId="{978BB2DB-2CDE-413D-A337-0BD2728A97AE}" dt="2021-08-17T16:54:48.989" v="106" actId="700"/>
          <ac:spMkLst>
            <pc:docMk/>
            <pc:sldMk cId="1522142172" sldId="817"/>
            <ac:spMk id="3" creationId="{51153B18-50CD-429C-952B-43903CE71961}"/>
          </ac:spMkLst>
        </pc:spChg>
        <pc:spChg chg="mod ord">
          <ac:chgData name="Song, JianJian" userId="21c957f8-d12c-45e3-b67f-864ab375890b" providerId="ADAL" clId="{978BB2DB-2CDE-413D-A337-0BD2728A97AE}" dt="2021-08-17T16:54:48.989" v="106" actId="700"/>
          <ac:spMkLst>
            <pc:docMk/>
            <pc:sldMk cId="1522142172" sldId="817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978BB2DB-2CDE-413D-A337-0BD2728A97AE}" dt="2021-08-17T16:54:46.244" v="105" actId="478"/>
          <ac:inkMkLst>
            <pc:docMk/>
            <pc:sldMk cId="1522142172" sldId="817"/>
            <ac:inkMk id="2" creationId="{800F3DFC-72C1-4E13-8789-F5B4637E045E}"/>
          </ac:inkMkLst>
        </pc:inkChg>
      </pc:sldChg>
      <pc:sldChg chg="addSp delSp modSp mod modClrScheme chgLayout">
        <pc:chgData name="Song, JianJian" userId="21c957f8-d12c-45e3-b67f-864ab375890b" providerId="ADAL" clId="{978BB2DB-2CDE-413D-A337-0BD2728A97AE}" dt="2021-08-17T16:57:23.118" v="173" actId="14100"/>
        <pc:sldMkLst>
          <pc:docMk/>
          <pc:sldMk cId="595065479" sldId="820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595065479" sldId="820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6:43.726" v="167" actId="20577"/>
          <ac:spMkLst>
            <pc:docMk/>
            <pc:sldMk cId="595065479" sldId="820"/>
            <ac:spMk id="481282" creationId="{00000000-0000-0000-0000-000000000000}"/>
          </ac:spMkLst>
        </pc:spChg>
        <pc:picChg chg="del">
          <ac:chgData name="Song, JianJian" userId="21c957f8-d12c-45e3-b67f-864ab375890b" providerId="ADAL" clId="{978BB2DB-2CDE-413D-A337-0BD2728A97AE}" dt="2021-08-17T16:57:16.471" v="168" actId="478"/>
          <ac:picMkLst>
            <pc:docMk/>
            <pc:sldMk cId="595065479" sldId="820"/>
            <ac:picMk id="4" creationId="{72FE15A7-3DCA-414A-9407-83C9A071C0B0}"/>
          </ac:picMkLst>
        </pc:picChg>
        <pc:picChg chg="mod">
          <ac:chgData name="Song, JianJian" userId="21c957f8-d12c-45e3-b67f-864ab375890b" providerId="ADAL" clId="{978BB2DB-2CDE-413D-A337-0BD2728A97AE}" dt="2021-08-17T16:57:23.118" v="173" actId="14100"/>
          <ac:picMkLst>
            <pc:docMk/>
            <pc:sldMk cId="595065479" sldId="820"/>
            <ac:picMk id="5" creationId="{564C40F7-3615-4ED0-870C-ACF2B17F0DD5}"/>
          </ac:picMkLst>
        </pc:picChg>
        <pc:picChg chg="add mod">
          <ac:chgData name="Song, JianJian" userId="21c957f8-d12c-45e3-b67f-864ab375890b" providerId="ADAL" clId="{978BB2DB-2CDE-413D-A337-0BD2728A97AE}" dt="2021-08-17T16:57:19.489" v="172" actId="1076"/>
          <ac:picMkLst>
            <pc:docMk/>
            <pc:sldMk cId="595065479" sldId="820"/>
            <ac:picMk id="7" creationId="{6DC79447-B81A-4708-9F5B-2EDB04A22E71}"/>
          </ac:picMkLst>
        </pc:picChg>
      </pc:sldChg>
      <pc:sldChg chg="delSp modSp mod modClrScheme chgLayout">
        <pc:chgData name="Song, JianJian" userId="21c957f8-d12c-45e3-b67f-864ab375890b" providerId="ADAL" clId="{978BB2DB-2CDE-413D-A337-0BD2728A97AE}" dt="2021-08-17T16:52:44.584" v="88" actId="20577"/>
        <pc:sldMkLst>
          <pc:docMk/>
          <pc:sldMk cId="3421227185" sldId="821"/>
        </pc:sldMkLst>
        <pc:spChg chg="mod ord">
          <ac:chgData name="Song, JianJian" userId="21c957f8-d12c-45e3-b67f-864ab375890b" providerId="ADAL" clId="{978BB2DB-2CDE-413D-A337-0BD2728A97AE}" dt="2021-08-17T16:52:44.584" v="88" actId="20577"/>
          <ac:spMkLst>
            <pc:docMk/>
            <pc:sldMk cId="3421227185" sldId="821"/>
            <ac:spMk id="5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3421227185" sldId="821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978BB2DB-2CDE-413D-A337-0BD2728A97AE}" dt="2021-08-17T16:52:27.811" v="43" actId="478"/>
          <ac:inkMkLst>
            <pc:docMk/>
            <pc:sldMk cId="3421227185" sldId="821"/>
            <ac:inkMk id="2" creationId="{5966F20C-FD78-4A67-99AE-5D9B517BBB6D}"/>
          </ac:inkMkLst>
        </pc:inkChg>
      </pc:sldChg>
      <pc:sldChg chg="delSp modSp mod modClrScheme chgLayout">
        <pc:chgData name="Song, JianJian" userId="21c957f8-d12c-45e3-b67f-864ab375890b" providerId="ADAL" clId="{978BB2DB-2CDE-413D-A337-0BD2728A97AE}" dt="2021-08-17T16:56:15.931" v="149" actId="255"/>
        <pc:sldMkLst>
          <pc:docMk/>
          <pc:sldMk cId="849175490" sldId="822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849175490" sldId="822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6:15.931" v="149" actId="255"/>
          <ac:spMkLst>
            <pc:docMk/>
            <pc:sldMk cId="849175490" sldId="822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978BB2DB-2CDE-413D-A337-0BD2728A97AE}" dt="2021-08-17T16:55:24.744" v="110" actId="478"/>
          <ac:inkMkLst>
            <pc:docMk/>
            <pc:sldMk cId="849175490" sldId="822"/>
            <ac:inkMk id="5" creationId="{1CB463F7-F9D3-460E-BC09-14575FBF8671}"/>
          </ac:inkMkLst>
        </pc:inkChg>
      </pc:sldChg>
      <pc:sldChg chg="modSp mod modClrScheme chgLayout">
        <pc:chgData name="Song, JianJian" userId="21c957f8-d12c-45e3-b67f-864ab375890b" providerId="ADAL" clId="{978BB2DB-2CDE-413D-A337-0BD2728A97AE}" dt="2021-08-17T16:55:50.118" v="129" actId="20577"/>
        <pc:sldMkLst>
          <pc:docMk/>
          <pc:sldMk cId="221351155" sldId="823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21351155" sldId="823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5:50.118" v="129" actId="20577"/>
          <ac:spMkLst>
            <pc:docMk/>
            <pc:sldMk cId="221351155" sldId="823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5:41.423" v="120" actId="20577"/>
        <pc:sldMkLst>
          <pc:docMk/>
          <pc:sldMk cId="2481022214" sldId="824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481022214" sldId="824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5:41.423" v="120" actId="20577"/>
          <ac:spMkLst>
            <pc:docMk/>
            <pc:sldMk cId="2481022214" sldId="824"/>
            <ac:spMk id="481282" creationId="{00000000-0000-0000-0000-000000000000}"/>
          </ac:spMkLst>
        </pc:spChg>
      </pc:sldChg>
      <pc:sldChg chg="delSp modSp mod modClrScheme chgLayout">
        <pc:chgData name="Song, JianJian" userId="21c957f8-d12c-45e3-b67f-864ab375890b" providerId="ADAL" clId="{978BB2DB-2CDE-413D-A337-0BD2728A97AE}" dt="2021-08-17T16:55:58.401" v="138" actId="20577"/>
        <pc:sldMkLst>
          <pc:docMk/>
          <pc:sldMk cId="518661027" sldId="825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518661027" sldId="825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5:58.401" v="138" actId="20577"/>
          <ac:spMkLst>
            <pc:docMk/>
            <pc:sldMk cId="518661027" sldId="825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978BB2DB-2CDE-413D-A337-0BD2728A97AE}" dt="2021-08-17T16:55:29.301" v="111" actId="478"/>
          <ac:inkMkLst>
            <pc:docMk/>
            <pc:sldMk cId="518661027" sldId="825"/>
            <ac:inkMk id="4" creationId="{8C65083C-0F98-497F-8DE7-C183AA64BAB8}"/>
          </ac:inkMkLst>
        </pc:inkChg>
      </pc:sldChg>
      <pc:sldChg chg="addSp delSp modSp mod modClrScheme chgLayout">
        <pc:chgData name="Song, JianJian" userId="21c957f8-d12c-45e3-b67f-864ab375890b" providerId="ADAL" clId="{978BB2DB-2CDE-413D-A337-0BD2728A97AE}" dt="2021-08-17T17:04:58.729" v="200" actId="700"/>
        <pc:sldMkLst>
          <pc:docMk/>
          <pc:sldMk cId="829428406" sldId="826"/>
        </pc:sldMkLst>
        <pc:spChg chg="add del mod ord">
          <ac:chgData name="Song, JianJian" userId="21c957f8-d12c-45e3-b67f-864ab375890b" providerId="ADAL" clId="{978BB2DB-2CDE-413D-A337-0BD2728A97AE}" dt="2021-08-17T17:04:58.729" v="200" actId="700"/>
          <ac:spMkLst>
            <pc:docMk/>
            <pc:sldMk cId="829428406" sldId="826"/>
            <ac:spMk id="2" creationId="{3A4A5B5E-6B22-4030-B3A1-C0ED9A2FF5AB}"/>
          </ac:spMkLst>
        </pc:spChg>
        <pc:spChg chg="add del mod ord">
          <ac:chgData name="Song, JianJian" userId="21c957f8-d12c-45e3-b67f-864ab375890b" providerId="ADAL" clId="{978BB2DB-2CDE-413D-A337-0BD2728A97AE}" dt="2021-08-17T17:04:58.729" v="200" actId="700"/>
          <ac:spMkLst>
            <pc:docMk/>
            <pc:sldMk cId="829428406" sldId="826"/>
            <ac:spMk id="3" creationId="{EA80C8FE-10D9-49AC-B2B6-4312ED0A1233}"/>
          </ac:spMkLst>
        </pc:spChg>
      </pc:sldChg>
      <pc:sldChg chg="addSp delSp modSp mod modClrScheme chgLayout">
        <pc:chgData name="Song, JianJian" userId="21c957f8-d12c-45e3-b67f-864ab375890b" providerId="ADAL" clId="{978BB2DB-2CDE-413D-A337-0BD2728A97AE}" dt="2021-08-17T17:04:23.876" v="196" actId="700"/>
        <pc:sldMkLst>
          <pc:docMk/>
          <pc:sldMk cId="341248612" sldId="828"/>
        </pc:sldMkLst>
        <pc:spChg chg="add del mod ord">
          <ac:chgData name="Song, JianJian" userId="21c957f8-d12c-45e3-b67f-864ab375890b" providerId="ADAL" clId="{978BB2DB-2CDE-413D-A337-0BD2728A97AE}" dt="2021-08-17T17:04:23.876" v="196" actId="700"/>
          <ac:spMkLst>
            <pc:docMk/>
            <pc:sldMk cId="341248612" sldId="828"/>
            <ac:spMk id="2" creationId="{7E292A4E-8B88-4226-A609-CC50C0898D22}"/>
          </ac:spMkLst>
        </pc:spChg>
        <pc:spChg chg="add del mod ord">
          <ac:chgData name="Song, JianJian" userId="21c957f8-d12c-45e3-b67f-864ab375890b" providerId="ADAL" clId="{978BB2DB-2CDE-413D-A337-0BD2728A97AE}" dt="2021-08-17T17:04:23.876" v="196" actId="700"/>
          <ac:spMkLst>
            <pc:docMk/>
            <pc:sldMk cId="341248612" sldId="828"/>
            <ac:spMk id="8" creationId="{F042FDAA-9933-44AD-B674-3CB7DB50FBA5}"/>
          </ac:spMkLst>
        </pc:spChg>
      </pc:sldChg>
      <pc:sldChg chg="addSp delSp modSp mod modClrScheme chgLayout">
        <pc:chgData name="Song, JianJian" userId="21c957f8-d12c-45e3-b67f-864ab375890b" providerId="ADAL" clId="{978BB2DB-2CDE-413D-A337-0BD2728A97AE}" dt="2021-08-17T17:04:29.185" v="197" actId="700"/>
        <pc:sldMkLst>
          <pc:docMk/>
          <pc:sldMk cId="2862703708" sldId="829"/>
        </pc:sldMkLst>
        <pc:spChg chg="add del mod ord">
          <ac:chgData name="Song, JianJian" userId="21c957f8-d12c-45e3-b67f-864ab375890b" providerId="ADAL" clId="{978BB2DB-2CDE-413D-A337-0BD2728A97AE}" dt="2021-08-17T17:04:29.185" v="197" actId="700"/>
          <ac:spMkLst>
            <pc:docMk/>
            <pc:sldMk cId="2862703708" sldId="829"/>
            <ac:spMk id="3" creationId="{0E70FB89-3B81-4F99-AF8B-457851D9E8A0}"/>
          </ac:spMkLst>
        </pc:spChg>
        <pc:spChg chg="add del mod ord">
          <ac:chgData name="Song, JianJian" userId="21c957f8-d12c-45e3-b67f-864ab375890b" providerId="ADAL" clId="{978BB2DB-2CDE-413D-A337-0BD2728A97AE}" dt="2021-08-17T17:04:29.185" v="197" actId="700"/>
          <ac:spMkLst>
            <pc:docMk/>
            <pc:sldMk cId="2862703708" sldId="829"/>
            <ac:spMk id="4" creationId="{5190285C-79AE-4F5F-97B9-2AFECB4D07CF}"/>
          </ac:spMkLst>
        </pc:spChg>
      </pc:sldChg>
      <pc:sldChg chg="addSp delSp modSp mod modClrScheme chgLayout">
        <pc:chgData name="Song, JianJian" userId="21c957f8-d12c-45e3-b67f-864ab375890b" providerId="ADAL" clId="{978BB2DB-2CDE-413D-A337-0BD2728A97AE}" dt="2021-08-17T18:39:07.866" v="230" actId="14100"/>
        <pc:sldMkLst>
          <pc:docMk/>
          <pc:sldMk cId="776844520" sldId="830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776844520" sldId="830"/>
            <ac:spMk id="10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8:23:23.230" v="224" actId="20577"/>
          <ac:spMkLst>
            <pc:docMk/>
            <pc:sldMk cId="776844520" sldId="830"/>
            <ac:spMk id="481282" creationId="{00000000-0000-0000-0000-000000000000}"/>
          </ac:spMkLst>
        </pc:spChg>
        <pc:picChg chg="add del mod">
          <ac:chgData name="Song, JianJian" userId="21c957f8-d12c-45e3-b67f-864ab375890b" providerId="ADAL" clId="{978BB2DB-2CDE-413D-A337-0BD2728A97AE}" dt="2021-08-17T17:03:10.969" v="183" actId="478"/>
          <ac:picMkLst>
            <pc:docMk/>
            <pc:sldMk cId="776844520" sldId="830"/>
            <ac:picMk id="3" creationId="{2A13A6A0-0328-40F6-BC0A-8CA1E5319108}"/>
          </ac:picMkLst>
        </pc:picChg>
        <pc:picChg chg="add del mod">
          <ac:chgData name="Song, JianJian" userId="21c957f8-d12c-45e3-b67f-864ab375890b" providerId="ADAL" clId="{978BB2DB-2CDE-413D-A337-0BD2728A97AE}" dt="2021-08-17T17:04:11.407" v="190" actId="478"/>
          <ac:picMkLst>
            <pc:docMk/>
            <pc:sldMk cId="776844520" sldId="830"/>
            <ac:picMk id="5" creationId="{2221B98A-0A3F-44B0-A173-AEDC69320A40}"/>
          </ac:picMkLst>
        </pc:picChg>
        <pc:picChg chg="del">
          <ac:chgData name="Song, JianJian" userId="21c957f8-d12c-45e3-b67f-864ab375890b" providerId="ADAL" clId="{978BB2DB-2CDE-413D-A337-0BD2728A97AE}" dt="2021-08-17T16:59:09.646" v="176" actId="478"/>
          <ac:picMkLst>
            <pc:docMk/>
            <pc:sldMk cId="776844520" sldId="830"/>
            <ac:picMk id="7" creationId="{422B8B3B-81C3-45CF-9954-6CF1505A94D8}"/>
          </ac:picMkLst>
        </pc:picChg>
        <pc:picChg chg="mod">
          <ac:chgData name="Song, JianJian" userId="21c957f8-d12c-45e3-b67f-864ab375890b" providerId="ADAL" clId="{978BB2DB-2CDE-413D-A337-0BD2728A97AE}" dt="2021-08-17T18:13:46.072" v="212" actId="1076"/>
          <ac:picMkLst>
            <pc:docMk/>
            <pc:sldMk cId="776844520" sldId="830"/>
            <ac:picMk id="8" creationId="{00000000-0000-0000-0000-000000000000}"/>
          </ac:picMkLst>
        </pc:picChg>
        <pc:picChg chg="add del mod">
          <ac:chgData name="Song, JianJian" userId="21c957f8-d12c-45e3-b67f-864ab375890b" providerId="ADAL" clId="{978BB2DB-2CDE-413D-A337-0BD2728A97AE}" dt="2021-08-17T18:13:41.973" v="208" actId="478"/>
          <ac:picMkLst>
            <pc:docMk/>
            <pc:sldMk cId="776844520" sldId="830"/>
            <ac:picMk id="9" creationId="{932F13FE-A1F8-4B2B-AC55-39CD27147945}"/>
          </ac:picMkLst>
        </pc:picChg>
        <pc:picChg chg="add del mod">
          <ac:chgData name="Song, JianJian" userId="21c957f8-d12c-45e3-b67f-864ab375890b" providerId="ADAL" clId="{978BB2DB-2CDE-413D-A337-0BD2728A97AE}" dt="2021-08-17T18:39:00.830" v="225" actId="478"/>
          <ac:picMkLst>
            <pc:docMk/>
            <pc:sldMk cId="776844520" sldId="830"/>
            <ac:picMk id="12" creationId="{70A79A56-F594-465A-85E6-6EF4D032035D}"/>
          </ac:picMkLst>
        </pc:picChg>
        <pc:picChg chg="add mod">
          <ac:chgData name="Song, JianJian" userId="21c957f8-d12c-45e3-b67f-864ab375890b" providerId="ADAL" clId="{978BB2DB-2CDE-413D-A337-0BD2728A97AE}" dt="2021-08-17T18:39:07.866" v="230" actId="14100"/>
          <ac:picMkLst>
            <pc:docMk/>
            <pc:sldMk cId="776844520" sldId="830"/>
            <ac:picMk id="14" creationId="{A0625647-4573-4D46-AF69-A26BDA4611EC}"/>
          </ac:picMkLst>
        </pc:picChg>
      </pc:sldChg>
      <pc:sldChg chg="addSp delSp modSp mod modClrScheme chgLayout">
        <pc:chgData name="Song, JianJian" userId="21c957f8-d12c-45e3-b67f-864ab375890b" providerId="ADAL" clId="{978BB2DB-2CDE-413D-A337-0BD2728A97AE}" dt="2021-08-17T18:51:03.993" v="246" actId="1076"/>
        <pc:sldMkLst>
          <pc:docMk/>
          <pc:sldMk cId="135015653" sldId="831"/>
        </pc:sldMkLst>
        <pc:spChg chg="add del mod ord">
          <ac:chgData name="Song, JianJian" userId="21c957f8-d12c-45e3-b67f-864ab375890b" providerId="ADAL" clId="{978BB2DB-2CDE-413D-A337-0BD2728A97AE}" dt="2021-08-17T17:05:12.823" v="203" actId="700"/>
          <ac:spMkLst>
            <pc:docMk/>
            <pc:sldMk cId="135015653" sldId="831"/>
            <ac:spMk id="2" creationId="{31B3FE29-45F4-4E50-B135-9DB13FEAEAFA}"/>
          </ac:spMkLst>
        </pc:spChg>
        <pc:spChg chg="mod ord">
          <ac:chgData name="Song, JianJian" userId="21c957f8-d12c-45e3-b67f-864ab375890b" providerId="ADAL" clId="{978BB2DB-2CDE-413D-A337-0BD2728A97AE}" dt="2021-08-17T17:05:12.823" v="203" actId="700"/>
          <ac:spMkLst>
            <pc:docMk/>
            <pc:sldMk cId="135015653" sldId="831"/>
            <ac:spMk id="481282" creationId="{00000000-0000-0000-0000-000000000000}"/>
          </ac:spMkLst>
        </pc:spChg>
        <pc:picChg chg="add mod">
          <ac:chgData name="Song, JianJian" userId="21c957f8-d12c-45e3-b67f-864ab375890b" providerId="ADAL" clId="{978BB2DB-2CDE-413D-A337-0BD2728A97AE}" dt="2021-08-17T18:51:03.993" v="246" actId="1076"/>
          <ac:picMkLst>
            <pc:docMk/>
            <pc:sldMk cId="135015653" sldId="831"/>
            <ac:picMk id="4" creationId="{4EF6B59E-9604-485A-833C-D345A2FBDC8D}"/>
          </ac:picMkLst>
        </pc:picChg>
        <pc:picChg chg="del">
          <ac:chgData name="Song, JianJian" userId="21c957f8-d12c-45e3-b67f-864ab375890b" providerId="ADAL" clId="{978BB2DB-2CDE-413D-A337-0BD2728A97AE}" dt="2021-08-17T18:50:57.533" v="241" actId="478"/>
          <ac:picMkLst>
            <pc:docMk/>
            <pc:sldMk cId="135015653" sldId="831"/>
            <ac:picMk id="12" creationId="{C9D7242A-220B-408D-86E6-38128AB10DF6}"/>
          </ac:picMkLst>
        </pc:picChg>
      </pc:sldChg>
      <pc:sldChg chg="delSp modSp mod modClrScheme chgLayout">
        <pc:chgData name="Song, JianJian" userId="21c957f8-d12c-45e3-b67f-864ab375890b" providerId="ADAL" clId="{978BB2DB-2CDE-413D-A337-0BD2728A97AE}" dt="2021-08-17T16:56:25.515" v="158" actId="20577"/>
        <pc:sldMkLst>
          <pc:docMk/>
          <pc:sldMk cId="1614608618" sldId="832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1614608618" sldId="832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6:25.515" v="158" actId="20577"/>
          <ac:spMkLst>
            <pc:docMk/>
            <pc:sldMk cId="1614608618" sldId="832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978BB2DB-2CDE-413D-A337-0BD2728A97AE}" dt="2021-08-17T16:55:19.092" v="109" actId="478"/>
          <ac:inkMkLst>
            <pc:docMk/>
            <pc:sldMk cId="1614608618" sldId="832"/>
            <ac:inkMk id="5" creationId="{477AE99B-37CF-4FB8-A444-7FBCA1B08645}"/>
          </ac:inkMkLst>
        </pc:ink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1815157179" sldId="833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1815157179" sldId="833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1815157179" sldId="833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4277388682" sldId="834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4277388682" sldId="834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4277388682" sldId="834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8:40:34.922" v="240"/>
        <pc:sldMkLst>
          <pc:docMk/>
          <pc:sldMk cId="4229884937" sldId="835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4229884937" sldId="835"/>
            <ac:spMk id="8" creationId="{FC953FBC-1DA5-48E2-BD8A-709812130800}"/>
          </ac:spMkLst>
        </pc:spChg>
        <pc:spChg chg="mod ord">
          <ac:chgData name="Song, JianJian" userId="21c957f8-d12c-45e3-b67f-864ab375890b" providerId="ADAL" clId="{978BB2DB-2CDE-413D-A337-0BD2728A97AE}" dt="2021-08-17T18:40:34.922" v="240"/>
          <ac:spMkLst>
            <pc:docMk/>
            <pc:sldMk cId="4229884937" sldId="835"/>
            <ac:spMk id="481282" creationId="{00000000-0000-0000-0000-000000000000}"/>
          </ac:spMkLst>
        </pc:spChg>
        <pc:picChg chg="mod">
          <ac:chgData name="Song, JianJian" userId="21c957f8-d12c-45e3-b67f-864ab375890b" providerId="ADAL" clId="{978BB2DB-2CDE-413D-A337-0BD2728A97AE}" dt="2021-08-17T17:05:07.007" v="202" actId="1076"/>
          <ac:picMkLst>
            <pc:docMk/>
            <pc:sldMk cId="4229884937" sldId="835"/>
            <ac:picMk id="2" creationId="{0260198F-D52C-473C-A56B-97E2FE78F564}"/>
          </ac:picMkLst>
        </pc:picChg>
        <pc:picChg chg="mod">
          <ac:chgData name="Song, JianJian" userId="21c957f8-d12c-45e3-b67f-864ab375890b" providerId="ADAL" clId="{978BB2DB-2CDE-413D-A337-0BD2728A97AE}" dt="2021-08-17T17:05:04.486" v="201" actId="1076"/>
          <ac:picMkLst>
            <pc:docMk/>
            <pc:sldMk cId="4229884937" sldId="835"/>
            <ac:picMk id="3" creationId="{3850B409-8A6C-4ECB-A16F-1D474683E26D}"/>
          </ac:picMkLst>
        </pc:picChg>
      </pc:sldChg>
      <pc:sldChg chg="addSp delSp modSp mod modClrScheme chgLayout">
        <pc:chgData name="Song, JianJian" userId="21c957f8-d12c-45e3-b67f-864ab375890b" providerId="ADAL" clId="{978BB2DB-2CDE-413D-A337-0BD2728A97AE}" dt="2021-08-17T18:54:00.418" v="273" actId="20577"/>
        <pc:sldMkLst>
          <pc:docMk/>
          <pc:sldMk cId="3762043778" sldId="836"/>
        </pc:sldMkLst>
        <pc:spChg chg="add del mod ord">
          <ac:chgData name="Song, JianJian" userId="21c957f8-d12c-45e3-b67f-864ab375890b" providerId="ADAL" clId="{978BB2DB-2CDE-413D-A337-0BD2728A97AE}" dt="2021-08-17T17:05:20.398" v="204" actId="700"/>
          <ac:spMkLst>
            <pc:docMk/>
            <pc:sldMk cId="3762043778" sldId="836"/>
            <ac:spMk id="2" creationId="{D86E20B2-B50D-40C9-B873-0D7DD4542B44}"/>
          </ac:spMkLst>
        </pc:spChg>
        <pc:spChg chg="del">
          <ac:chgData name="Song, JianJian" userId="21c957f8-d12c-45e3-b67f-864ab375890b" providerId="ADAL" clId="{978BB2DB-2CDE-413D-A337-0BD2728A97AE}" dt="2021-08-17T18:52:52.589" v="248" actId="478"/>
          <ac:spMkLst>
            <pc:docMk/>
            <pc:sldMk cId="3762043778" sldId="836"/>
            <ac:spMk id="10" creationId="{3E95FA5C-5D83-40C5-846E-864CBE2265A4}"/>
          </ac:spMkLst>
        </pc:spChg>
        <pc:spChg chg="mod ord">
          <ac:chgData name="Song, JianJian" userId="21c957f8-d12c-45e3-b67f-864ab375890b" providerId="ADAL" clId="{978BB2DB-2CDE-413D-A337-0BD2728A97AE}" dt="2021-08-17T18:54:00.418" v="273" actId="20577"/>
          <ac:spMkLst>
            <pc:docMk/>
            <pc:sldMk cId="3762043778" sldId="836"/>
            <ac:spMk id="481282" creationId="{00000000-0000-0000-0000-000000000000}"/>
          </ac:spMkLst>
        </pc:spChg>
        <pc:picChg chg="add mod">
          <ac:chgData name="Song, JianJian" userId="21c957f8-d12c-45e3-b67f-864ab375890b" providerId="ADAL" clId="{978BB2DB-2CDE-413D-A337-0BD2728A97AE}" dt="2021-08-17T18:53:56.355" v="269" actId="962"/>
          <ac:picMkLst>
            <pc:docMk/>
            <pc:sldMk cId="3762043778" sldId="836"/>
            <ac:picMk id="4" creationId="{0A416283-34D4-4720-8C48-528E266B1E18}"/>
          </ac:picMkLst>
        </pc:picChg>
        <pc:picChg chg="del">
          <ac:chgData name="Song, JianJian" userId="21c957f8-d12c-45e3-b67f-864ab375890b" providerId="ADAL" clId="{978BB2DB-2CDE-413D-A337-0BD2728A97AE}" dt="2021-08-17T18:52:47.924" v="247" actId="478"/>
          <ac:picMkLst>
            <pc:docMk/>
            <pc:sldMk cId="3762043778" sldId="836"/>
            <ac:picMk id="7" creationId="{8778C2E8-56B6-4347-952E-C116536F15D2}"/>
          </ac:picMkLst>
        </pc:picChg>
      </pc:sldChg>
      <pc:sldChg chg="addSp delSp modSp mod modClrScheme chgLayout">
        <pc:chgData name="Song, JianJian" userId="21c957f8-d12c-45e3-b67f-864ab375890b" providerId="ADAL" clId="{978BB2DB-2CDE-413D-A337-0BD2728A97AE}" dt="2021-08-17T18:55:22.575" v="288" actId="962"/>
        <pc:sldMkLst>
          <pc:docMk/>
          <pc:sldMk cId="1909528941" sldId="837"/>
        </pc:sldMkLst>
        <pc:spChg chg="add del mod ord">
          <ac:chgData name="Song, JianJian" userId="21c957f8-d12c-45e3-b67f-864ab375890b" providerId="ADAL" clId="{978BB2DB-2CDE-413D-A337-0BD2728A97AE}" dt="2021-08-17T17:05:30.345" v="205" actId="700"/>
          <ac:spMkLst>
            <pc:docMk/>
            <pc:sldMk cId="1909528941" sldId="837"/>
            <ac:spMk id="3" creationId="{959BB175-020F-4F1A-8FC1-ED26D11B77BD}"/>
          </ac:spMkLst>
        </pc:spChg>
        <pc:spChg chg="del">
          <ac:chgData name="Song, JianJian" userId="21c957f8-d12c-45e3-b67f-864ab375890b" providerId="ADAL" clId="{978BB2DB-2CDE-413D-A337-0BD2728A97AE}" dt="2021-08-17T18:54:53.569" v="275" actId="478"/>
          <ac:spMkLst>
            <pc:docMk/>
            <pc:sldMk cId="1909528941" sldId="837"/>
            <ac:spMk id="10" creationId="{3E95FA5C-5D83-40C5-846E-864CBE2265A4}"/>
          </ac:spMkLst>
        </pc:spChg>
        <pc:spChg chg="mod ord">
          <ac:chgData name="Song, JianJian" userId="21c957f8-d12c-45e3-b67f-864ab375890b" providerId="ADAL" clId="{978BB2DB-2CDE-413D-A337-0BD2728A97AE}" dt="2021-08-17T18:55:08.227" v="285" actId="20577"/>
          <ac:spMkLst>
            <pc:docMk/>
            <pc:sldMk cId="1909528941" sldId="837"/>
            <ac:spMk id="481282" creationId="{00000000-0000-0000-0000-000000000000}"/>
          </ac:spMkLst>
        </pc:spChg>
        <pc:picChg chg="del">
          <ac:chgData name="Song, JianJian" userId="21c957f8-d12c-45e3-b67f-864ab375890b" providerId="ADAL" clId="{978BB2DB-2CDE-413D-A337-0BD2728A97AE}" dt="2021-08-17T18:54:47.947" v="274" actId="478"/>
          <ac:picMkLst>
            <pc:docMk/>
            <pc:sldMk cId="1909528941" sldId="837"/>
            <ac:picMk id="2" creationId="{E99447D1-561A-429A-BD58-AF118BFA3B50}"/>
          </ac:picMkLst>
        </pc:picChg>
        <pc:picChg chg="add mod">
          <ac:chgData name="Song, JianJian" userId="21c957f8-d12c-45e3-b67f-864ab375890b" providerId="ADAL" clId="{978BB2DB-2CDE-413D-A337-0BD2728A97AE}" dt="2021-08-17T18:55:22.575" v="288" actId="962"/>
          <ac:picMkLst>
            <pc:docMk/>
            <pc:sldMk cId="1909528941" sldId="837"/>
            <ac:picMk id="5" creationId="{0775B11A-12D0-4047-8F1E-16DAC7078884}"/>
          </ac:picMkLst>
        </pc:picChg>
      </pc:sldChg>
      <pc:sldChg chg="modSp mod modClrScheme chgLayout">
        <pc:chgData name="Song, JianJian" userId="21c957f8-d12c-45e3-b67f-864ab375890b" providerId="ADAL" clId="{978BB2DB-2CDE-413D-A337-0BD2728A97AE}" dt="2021-08-17T17:04:48.889" v="198" actId="700"/>
        <pc:sldMkLst>
          <pc:docMk/>
          <pc:sldMk cId="1273339891" sldId="838"/>
        </pc:sldMkLst>
        <pc:spChg chg="mod ord">
          <ac:chgData name="Song, JianJian" userId="21c957f8-d12c-45e3-b67f-864ab375890b" providerId="ADAL" clId="{978BB2DB-2CDE-413D-A337-0BD2728A97AE}" dt="2021-08-17T17:04:48.889" v="198" actId="700"/>
          <ac:spMkLst>
            <pc:docMk/>
            <pc:sldMk cId="1273339891" sldId="838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7:04:48.889" v="198" actId="700"/>
          <ac:spMkLst>
            <pc:docMk/>
            <pc:sldMk cId="1273339891" sldId="838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2769762591" sldId="839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769762591" sldId="839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2769762591" sldId="839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7:04:52.165" v="199" actId="700"/>
        <pc:sldMkLst>
          <pc:docMk/>
          <pc:sldMk cId="969317089" sldId="840"/>
        </pc:sldMkLst>
        <pc:spChg chg="mod ord">
          <ac:chgData name="Song, JianJian" userId="21c957f8-d12c-45e3-b67f-864ab375890b" providerId="ADAL" clId="{978BB2DB-2CDE-413D-A337-0BD2728A97AE}" dt="2021-08-17T17:04:52.165" v="199" actId="700"/>
          <ac:spMkLst>
            <pc:docMk/>
            <pc:sldMk cId="969317089" sldId="840"/>
            <ac:spMk id="2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7:04:52.165" v="199" actId="700"/>
          <ac:spMkLst>
            <pc:docMk/>
            <pc:sldMk cId="969317089" sldId="840"/>
            <ac:spMk id="11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978BB2DB-2CDE-413D-A337-0BD2728A97AE}" dt="2021-08-17T16:55:04.431" v="108" actId="478"/>
        <pc:sldMkLst>
          <pc:docMk/>
          <pc:sldMk cId="2005722449" sldId="841"/>
        </pc:sldMkLst>
        <pc:spChg chg="add del mod ord">
          <ac:chgData name="Song, JianJian" userId="21c957f8-d12c-45e3-b67f-864ab375890b" providerId="ADAL" clId="{978BB2DB-2CDE-413D-A337-0BD2728A97AE}" dt="2021-08-17T16:54:53.519" v="107" actId="700"/>
          <ac:spMkLst>
            <pc:docMk/>
            <pc:sldMk cId="2005722449" sldId="841"/>
            <ac:spMk id="3" creationId="{DA8D274C-BB16-4FB1-AEAA-D20B95170B35}"/>
          </ac:spMkLst>
        </pc:spChg>
        <pc:spChg chg="mod ord">
          <ac:chgData name="Song, JianJian" userId="21c957f8-d12c-45e3-b67f-864ab375890b" providerId="ADAL" clId="{978BB2DB-2CDE-413D-A337-0BD2728A97AE}" dt="2021-08-17T16:54:53.519" v="107" actId="700"/>
          <ac:spMkLst>
            <pc:docMk/>
            <pc:sldMk cId="2005722449" sldId="841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978BB2DB-2CDE-413D-A337-0BD2728A97AE}" dt="2021-08-17T16:55:04.431" v="108" actId="478"/>
          <ac:inkMkLst>
            <pc:docMk/>
            <pc:sldMk cId="2005722449" sldId="841"/>
            <ac:inkMk id="2" creationId="{D937FEC7-8864-4E80-838D-7CD3F3F2F41C}"/>
          </ac:inkMkLst>
        </pc:inkChg>
      </pc:sldChg>
      <pc:sldChg chg="addSp delSp modSp mod modClrScheme chgLayout">
        <pc:chgData name="Song, JianJian" userId="21c957f8-d12c-45e3-b67f-864ab375890b" providerId="ADAL" clId="{978BB2DB-2CDE-413D-A337-0BD2728A97AE}" dt="2021-08-17T16:57:44.430" v="175" actId="478"/>
        <pc:sldMkLst>
          <pc:docMk/>
          <pc:sldMk cId="518217062" sldId="842"/>
        </pc:sldMkLst>
        <pc:spChg chg="add del mod ord">
          <ac:chgData name="Song, JianJian" userId="21c957f8-d12c-45e3-b67f-864ab375890b" providerId="ADAL" clId="{978BB2DB-2CDE-413D-A337-0BD2728A97AE}" dt="2021-08-17T16:57:36.538" v="174" actId="700"/>
          <ac:spMkLst>
            <pc:docMk/>
            <pc:sldMk cId="518217062" sldId="842"/>
            <ac:spMk id="4" creationId="{5ED32B5F-DAF0-4319-87A0-A3D470062345}"/>
          </ac:spMkLst>
        </pc:spChg>
        <pc:spChg chg="mod ord">
          <ac:chgData name="Song, JianJian" userId="21c957f8-d12c-45e3-b67f-864ab375890b" providerId="ADAL" clId="{978BB2DB-2CDE-413D-A337-0BD2728A97AE}" dt="2021-08-17T16:57:36.538" v="174" actId="700"/>
          <ac:spMkLst>
            <pc:docMk/>
            <pc:sldMk cId="518217062" sldId="842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978BB2DB-2CDE-413D-A337-0BD2728A97AE}" dt="2021-08-17T16:57:44.430" v="175" actId="478"/>
          <ac:inkMkLst>
            <pc:docMk/>
            <pc:sldMk cId="518217062" sldId="842"/>
            <ac:inkMk id="2" creationId="{F12CBB43-BE9B-4962-B3C9-ED396E923F51}"/>
          </ac:inkMkLst>
        </pc:inkChg>
      </pc:sldChg>
      <pc:sldChg chg="addSp delSp modSp mod modClrScheme chgLayout">
        <pc:chgData name="Song, JianJian" userId="21c957f8-d12c-45e3-b67f-864ab375890b" providerId="ADAL" clId="{978BB2DB-2CDE-413D-A337-0BD2728A97AE}" dt="2021-08-17T17:05:50.302" v="207" actId="700"/>
        <pc:sldMkLst>
          <pc:docMk/>
          <pc:sldMk cId="267186292" sldId="843"/>
        </pc:sldMkLst>
        <pc:spChg chg="add del mod ord">
          <ac:chgData name="Song, JianJian" userId="21c957f8-d12c-45e3-b67f-864ab375890b" providerId="ADAL" clId="{978BB2DB-2CDE-413D-A337-0BD2728A97AE}" dt="2021-08-17T17:05:50.302" v="207" actId="700"/>
          <ac:spMkLst>
            <pc:docMk/>
            <pc:sldMk cId="267186292" sldId="843"/>
            <ac:spMk id="2" creationId="{7096E6DF-F1FC-46C5-A273-D4F7B56BFFB8}"/>
          </ac:spMkLst>
        </pc:spChg>
        <pc:spChg chg="mod ord">
          <ac:chgData name="Song, JianJian" userId="21c957f8-d12c-45e3-b67f-864ab375890b" providerId="ADAL" clId="{978BB2DB-2CDE-413D-A337-0BD2728A97AE}" dt="2021-08-17T17:05:50.302" v="207" actId="700"/>
          <ac:spMkLst>
            <pc:docMk/>
            <pc:sldMk cId="267186292" sldId="843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1121494340" sldId="845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1121494340" sldId="845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1121494340" sldId="845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978BB2DB-2CDE-413D-A337-0BD2728A97AE}" dt="2021-08-17T16:50:20.240" v="14" actId="700"/>
        <pc:sldMkLst>
          <pc:docMk/>
          <pc:sldMk cId="337278059" sldId="846"/>
        </pc:sldMkLst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337278059" sldId="846"/>
            <ac:spMk id="3" creationId="{00000000-0000-0000-0000-000000000000}"/>
          </ac:spMkLst>
        </pc:spChg>
        <pc:spChg chg="mod ord">
          <ac:chgData name="Song, JianJian" userId="21c957f8-d12c-45e3-b67f-864ab375890b" providerId="ADAL" clId="{978BB2DB-2CDE-413D-A337-0BD2728A97AE}" dt="2021-08-17T16:50:20.240" v="14" actId="700"/>
          <ac:spMkLst>
            <pc:docMk/>
            <pc:sldMk cId="337278059" sldId="846"/>
            <ac:spMk id="481282" creationId="{00000000-0000-0000-0000-000000000000}"/>
          </ac:spMkLst>
        </pc:spChg>
      </pc:sldChg>
      <pc:sldMasterChg chg="modSldLayout">
        <pc:chgData name="Song, JianJian" userId="21c957f8-d12c-45e3-b67f-864ab375890b" providerId="ADAL" clId="{978BB2DB-2CDE-413D-A337-0BD2728A97AE}" dt="2021-08-17T16:54:24.895" v="101" actId="255"/>
        <pc:sldMasterMkLst>
          <pc:docMk/>
          <pc:sldMasterMk cId="4112244487" sldId="2147483805"/>
        </pc:sldMasterMkLst>
        <pc:sldLayoutChg chg="modSp mod">
          <pc:chgData name="Song, JianJian" userId="21c957f8-d12c-45e3-b67f-864ab375890b" providerId="ADAL" clId="{978BB2DB-2CDE-413D-A337-0BD2728A97AE}" dt="2021-08-17T16:54:24.895" v="101" actId="255"/>
          <pc:sldLayoutMkLst>
            <pc:docMk/>
            <pc:sldMasterMk cId="4112244487" sldId="2147483805"/>
            <pc:sldLayoutMk cId="1941988005" sldId="2147483809"/>
          </pc:sldLayoutMkLst>
          <pc:spChg chg="mod">
            <ac:chgData name="Song, JianJian" userId="21c957f8-d12c-45e3-b67f-864ab375890b" providerId="ADAL" clId="{978BB2DB-2CDE-413D-A337-0BD2728A97AE}" dt="2021-08-17T16:54:24.895" v="101" actId="255"/>
            <ac:spMkLst>
              <pc:docMk/>
              <pc:sldMasterMk cId="4112244487" sldId="2147483805"/>
              <pc:sldLayoutMk cId="1941988005" sldId="2147483809"/>
              <ac:spMk id="2" creationId="{00000000-0000-0000-0000-000000000000}"/>
            </ac:spMkLst>
          </pc:spChg>
        </pc:sldLayoutChg>
        <pc:sldLayoutChg chg="delSp">
          <pc:chgData name="Song, JianJian" userId="21c957f8-d12c-45e3-b67f-864ab375890b" providerId="ADAL" clId="{978BB2DB-2CDE-413D-A337-0BD2728A97AE}" dt="2021-08-17T16:49:59.192" v="12"/>
          <pc:sldLayoutMkLst>
            <pc:docMk/>
            <pc:sldMasterMk cId="4112244487" sldId="2147483805"/>
            <pc:sldLayoutMk cId="1755265358" sldId="2147483817"/>
          </pc:sldLayoutMkLst>
          <pc:spChg chg="del">
            <ac:chgData name="Song, JianJian" userId="21c957f8-d12c-45e3-b67f-864ab375890b" providerId="ADAL" clId="{978BB2DB-2CDE-413D-A337-0BD2728A97AE}" dt="2021-08-17T16:49:59.192" v="12"/>
            <ac:spMkLst>
              <pc:docMk/>
              <pc:sldMasterMk cId="4112244487" sldId="2147483805"/>
              <pc:sldLayoutMk cId="1755265358" sldId="2147483817"/>
              <ac:spMk id="12" creationId="{00000000-0000-0000-0000-000000000000}"/>
            </ac:spMkLst>
          </pc:spChg>
          <pc:spChg chg="del">
            <ac:chgData name="Song, JianJian" userId="21c957f8-d12c-45e3-b67f-864ab375890b" providerId="ADAL" clId="{978BB2DB-2CDE-413D-A337-0BD2728A97AE}" dt="2021-08-17T16:49:59.192" v="12"/>
            <ac:spMkLst>
              <pc:docMk/>
              <pc:sldMasterMk cId="4112244487" sldId="2147483805"/>
              <pc:sldLayoutMk cId="1755265358" sldId="2147483817"/>
              <ac:spMk id="14" creationId="{00000000-0000-0000-0000-000000000000}"/>
            </ac:spMkLst>
          </pc:spChg>
          <pc:spChg chg="del">
            <ac:chgData name="Song, JianJian" userId="21c957f8-d12c-45e3-b67f-864ab375890b" providerId="ADAL" clId="{978BB2DB-2CDE-413D-A337-0BD2728A97AE}" dt="2021-08-17T16:49:59.192" v="12"/>
            <ac:spMkLst>
              <pc:docMk/>
              <pc:sldMasterMk cId="4112244487" sldId="2147483805"/>
              <pc:sldLayoutMk cId="1755265358" sldId="2147483817"/>
              <ac:spMk id="16" creationId="{00000000-0000-0000-0000-000000000000}"/>
            </ac:spMkLst>
          </pc:spChg>
          <pc:picChg chg="del">
            <ac:chgData name="Song, JianJian" userId="21c957f8-d12c-45e3-b67f-864ab375890b" providerId="ADAL" clId="{978BB2DB-2CDE-413D-A337-0BD2728A97AE}" dt="2021-08-17T16:49:59.192" v="12"/>
            <ac:picMkLst>
              <pc:docMk/>
              <pc:sldMasterMk cId="4112244487" sldId="2147483805"/>
              <pc:sldLayoutMk cId="1755265358" sldId="2147483817"/>
              <ac:picMk id="8" creationId="{00000000-0000-0000-0000-000000000000}"/>
            </ac:picMkLst>
          </pc:picChg>
          <pc:picChg chg="del">
            <ac:chgData name="Song, JianJian" userId="21c957f8-d12c-45e3-b67f-864ab375890b" providerId="ADAL" clId="{978BB2DB-2CDE-413D-A337-0BD2728A97AE}" dt="2021-08-17T16:49:59.192" v="12"/>
            <ac:picMkLst>
              <pc:docMk/>
              <pc:sldMasterMk cId="4112244487" sldId="2147483805"/>
              <pc:sldLayoutMk cId="1755265358" sldId="2147483817"/>
              <ac:picMk id="9" creationId="{00000000-0000-0000-0000-000000000000}"/>
            </ac:picMkLst>
          </pc:picChg>
          <pc:picChg chg="del">
            <ac:chgData name="Song, JianJian" userId="21c957f8-d12c-45e3-b67f-864ab375890b" providerId="ADAL" clId="{978BB2DB-2CDE-413D-A337-0BD2728A97AE}" dt="2021-08-17T16:49:59.192" v="12"/>
            <ac:picMkLst>
              <pc:docMk/>
              <pc:sldMasterMk cId="4112244487" sldId="2147483805"/>
              <pc:sldLayoutMk cId="1755265358" sldId="2147483817"/>
              <ac:picMk id="10" creationId="{00000000-0000-0000-0000-000000000000}"/>
            </ac:picMkLst>
          </pc:picChg>
          <pc:picChg chg="del">
            <ac:chgData name="Song, JianJian" userId="21c957f8-d12c-45e3-b67f-864ab375890b" providerId="ADAL" clId="{978BB2DB-2CDE-413D-A337-0BD2728A97AE}" dt="2021-08-17T16:49:59.192" v="12"/>
            <ac:picMkLst>
              <pc:docMk/>
              <pc:sldMasterMk cId="4112244487" sldId="2147483805"/>
              <pc:sldLayoutMk cId="1755265358" sldId="2147483817"/>
              <ac:picMk id="13" creationId="{00000000-0000-0000-0000-000000000000}"/>
            </ac:picMkLst>
          </pc:picChg>
          <pc:picChg chg="del">
            <ac:chgData name="Song, JianJian" userId="21c957f8-d12c-45e3-b67f-864ab375890b" providerId="ADAL" clId="{978BB2DB-2CDE-413D-A337-0BD2728A97AE}" dt="2021-08-17T16:49:59.192" v="12"/>
            <ac:picMkLst>
              <pc:docMk/>
              <pc:sldMasterMk cId="4112244487" sldId="2147483805"/>
              <pc:sldLayoutMk cId="1755265358" sldId="2147483817"/>
              <ac:picMk id="15" creationId="{00000000-0000-0000-0000-000000000000}"/>
            </ac:picMkLst>
          </pc:picChg>
          <pc:picChg chg="del">
            <ac:chgData name="Song, JianJian" userId="21c957f8-d12c-45e3-b67f-864ab375890b" providerId="ADAL" clId="{978BB2DB-2CDE-413D-A337-0BD2728A97AE}" dt="2021-08-17T16:49:59.192" v="12"/>
            <ac:picMkLst>
              <pc:docMk/>
              <pc:sldMasterMk cId="4112244487" sldId="2147483805"/>
              <pc:sldLayoutMk cId="1755265358" sldId="2147483817"/>
              <ac:picMk id="18" creationId="{00000000-0000-0000-0000-000000000000}"/>
            </ac:picMkLst>
          </pc:picChg>
        </pc:sldLayoutChg>
        <pc:sldLayoutChg chg="delSp">
          <pc:chgData name="Song, JianJian" userId="21c957f8-d12c-45e3-b67f-864ab375890b" providerId="ADAL" clId="{978BB2DB-2CDE-413D-A337-0BD2728A97AE}" dt="2021-08-17T16:49:59.192" v="12"/>
          <pc:sldLayoutMkLst>
            <pc:docMk/>
            <pc:sldMasterMk cId="4112244487" sldId="2147483805"/>
            <pc:sldLayoutMk cId="1509728536" sldId="2147483818"/>
          </pc:sldLayoutMkLst>
          <pc:spChg chg="del">
            <ac:chgData name="Song, JianJian" userId="21c957f8-d12c-45e3-b67f-864ab375890b" providerId="ADAL" clId="{978BB2DB-2CDE-413D-A337-0BD2728A97AE}" dt="2021-08-17T16:49:59.192" v="12"/>
            <ac:spMkLst>
              <pc:docMk/>
              <pc:sldMasterMk cId="4112244487" sldId="2147483805"/>
              <pc:sldLayoutMk cId="1509728536" sldId="2147483818"/>
              <ac:spMk id="4" creationId="{00000000-0000-0000-0000-000000000000}"/>
            </ac:spMkLst>
          </pc:spChg>
        </pc:sldLayoutChg>
        <pc:sldLayoutChg chg="delSp">
          <pc:chgData name="Song, JianJian" userId="21c957f8-d12c-45e3-b67f-864ab375890b" providerId="ADAL" clId="{978BB2DB-2CDE-413D-A337-0BD2728A97AE}" dt="2021-08-17T16:49:59.192" v="12"/>
          <pc:sldLayoutMkLst>
            <pc:docMk/>
            <pc:sldMasterMk cId="4112244487" sldId="2147483805"/>
            <pc:sldLayoutMk cId="2863266829" sldId="2147483819"/>
          </pc:sldLayoutMkLst>
          <pc:spChg chg="del">
            <ac:chgData name="Song, JianJian" userId="21c957f8-d12c-45e3-b67f-864ab375890b" providerId="ADAL" clId="{978BB2DB-2CDE-413D-A337-0BD2728A97AE}" dt="2021-08-17T16:49:59.192" v="12"/>
            <ac:spMkLst>
              <pc:docMk/>
              <pc:sldMasterMk cId="4112244487" sldId="2147483805"/>
              <pc:sldLayoutMk cId="2863266829" sldId="2147483819"/>
              <ac:spMk id="4" creationId="{00000000-0000-0000-0000-000000000000}"/>
            </ac:spMkLst>
          </pc:spChg>
        </pc:sldLayoutChg>
        <pc:sldLayoutChg chg="delSp">
          <pc:chgData name="Song, JianJian" userId="21c957f8-d12c-45e3-b67f-864ab375890b" providerId="ADAL" clId="{978BB2DB-2CDE-413D-A337-0BD2728A97AE}" dt="2021-08-17T16:49:59.192" v="12"/>
          <pc:sldLayoutMkLst>
            <pc:docMk/>
            <pc:sldMasterMk cId="4112244487" sldId="2147483805"/>
            <pc:sldLayoutMk cId="2661759111" sldId="2147483820"/>
          </pc:sldLayoutMkLst>
          <pc:spChg chg="del">
            <ac:chgData name="Song, JianJian" userId="21c957f8-d12c-45e3-b67f-864ab375890b" providerId="ADAL" clId="{978BB2DB-2CDE-413D-A337-0BD2728A97AE}" dt="2021-08-17T16:49:59.192" v="12"/>
            <ac:spMkLst>
              <pc:docMk/>
              <pc:sldMasterMk cId="4112244487" sldId="2147483805"/>
              <pc:sldLayoutMk cId="2661759111" sldId="2147483820"/>
              <ac:spMk id="4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Laptop Software Suite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46" y="1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algn="r"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121634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46" y="9121634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algn="r"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575B36FB-67C8-4F1C-8499-7888AE05B25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103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5" name="Rectangle 103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255713" y="719138"/>
            <a:ext cx="4803775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506" name="Rectangle 103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90" y="4560817"/>
            <a:ext cx="5365820" cy="4321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2507" name="Rectangle 1035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46" y="1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algn="r"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8" name="Rectangle 103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21634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9" name="Rectangle 103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46" y="9121634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algn="r"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362CC374-0673-434D-B4B6-0BEF1F3454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932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3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50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2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91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5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87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6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71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0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97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54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38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93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61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9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33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647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8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13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05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50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59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40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7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3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22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86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85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0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8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4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20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80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34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31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46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134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9998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80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7912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845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902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042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310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15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43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55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9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OS/ALERT (OS)</a:t>
            </a:r>
          </a:p>
          <a:p>
            <a:r>
              <a:rPr lang="en-US" dirty="0"/>
              <a:t>The TMP100 and TMP101 feature a One-Shot</a:t>
            </a:r>
          </a:p>
          <a:p>
            <a:r>
              <a:rPr lang="en-US" dirty="0"/>
              <a:t>Temperature Measurement Mode. When the device is in</a:t>
            </a:r>
          </a:p>
          <a:p>
            <a:r>
              <a:rPr lang="en-US" dirty="0"/>
              <a:t>Shutdown Mode, writing a 1 to the OS/ALERT bit will start</a:t>
            </a:r>
          </a:p>
          <a:p>
            <a:r>
              <a:rPr lang="en-US" dirty="0"/>
              <a:t>a single temperature conversion. The device will return to</a:t>
            </a:r>
          </a:p>
          <a:p>
            <a:r>
              <a:rPr lang="en-US" dirty="0"/>
              <a:t>the shutdown state at the completion of the single</a:t>
            </a:r>
          </a:p>
          <a:p>
            <a:r>
              <a:rPr lang="en-US" dirty="0"/>
              <a:t>conversion. This is useful to reduce power consumption in</a:t>
            </a:r>
          </a:p>
          <a:p>
            <a:r>
              <a:rPr lang="en-US" dirty="0"/>
              <a:t>the TMP100 and TMP101 when continuous monitoring of</a:t>
            </a:r>
          </a:p>
          <a:p>
            <a:r>
              <a:rPr lang="en-US" dirty="0"/>
              <a:t>temperature is not required.</a:t>
            </a:r>
          </a:p>
          <a:p>
            <a:r>
              <a:rPr lang="en-US" dirty="0"/>
              <a:t>Reading the OS/ALERT bit will provide information about</a:t>
            </a:r>
          </a:p>
          <a:p>
            <a:r>
              <a:rPr lang="en-US" dirty="0"/>
              <a:t>the Comparator Mode status. The state of the POL bit will</a:t>
            </a:r>
          </a:p>
          <a:p>
            <a:r>
              <a:rPr lang="en-US" dirty="0"/>
              <a:t>invert the polarity of data returned from the OS/ALERT bit.</a:t>
            </a:r>
          </a:p>
          <a:p>
            <a:r>
              <a:rPr lang="en-US" dirty="0"/>
              <a:t>For POL = 0, the OS/ALERT will read as 1 until the</a:t>
            </a:r>
          </a:p>
          <a:p>
            <a:r>
              <a:rPr lang="en-US" dirty="0"/>
              <a:t>temperature equals or exceeds THIGH for the programmed</a:t>
            </a:r>
          </a:p>
          <a:p>
            <a:r>
              <a:rPr lang="en-US" dirty="0"/>
              <a:t>number of consecutive faults, causing the OS/ALERT bit</a:t>
            </a:r>
          </a:p>
          <a:p>
            <a:r>
              <a:rPr lang="en-US" dirty="0"/>
              <a:t>to read as 0. The OS/ALERT bit will continue to read as 0</a:t>
            </a:r>
          </a:p>
          <a:p>
            <a:r>
              <a:rPr lang="en-US" dirty="0"/>
              <a:t>until the temperature falls below TLOW for the programmed</a:t>
            </a:r>
          </a:p>
          <a:p>
            <a:r>
              <a:rPr lang="en-US" dirty="0"/>
              <a:t>number of consecutive faults when it will again read as 1.</a:t>
            </a:r>
          </a:p>
          <a:p>
            <a:r>
              <a:rPr lang="en-US" dirty="0"/>
              <a:t>The status of the TM bit does not affect the status of the</a:t>
            </a:r>
          </a:p>
          <a:p>
            <a:r>
              <a:rPr lang="en-US" dirty="0"/>
              <a:t>OS/ALERT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7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1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int slide 2020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4243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445243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609601"/>
            <a:ext cx="8458200" cy="585046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q"/>
              <a:defRPr sz="1800">
                <a:solidFill>
                  <a:srgbClr val="002060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Courier New" pitchFamily="49" charset="0"/>
              <a:buChar char="o"/>
              <a:defRPr sz="16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5429396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17spring half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38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762001"/>
            <a:ext cx="4038600" cy="5715000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q"/>
              <a:defRPr sz="2200" b="0">
                <a:solidFill>
                  <a:srgbClr val="002060"/>
                </a:solidFill>
              </a:defRPr>
            </a:lvl1pPr>
            <a:lvl2pPr>
              <a:buFont typeface="Courier New" pitchFamily="49" charset="0"/>
              <a:buChar char="o"/>
              <a:defRPr sz="1800" b="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15451253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17spring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12660682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67818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1000" y="1042374"/>
            <a:ext cx="5638800" cy="5157874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spcBef>
                <a:spcPts val="700"/>
              </a:spcBef>
              <a:defRPr sz="2000">
                <a:solidFill>
                  <a:srgbClr val="002060"/>
                </a:solidFill>
              </a:defRPr>
            </a:lvl1pPr>
            <a:lvl2pPr>
              <a:spcBef>
                <a:spcPts val="500"/>
              </a:spcBef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5265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Winter2019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9591"/>
            <a:ext cx="8686800" cy="339608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533401"/>
            <a:ext cx="8458200" cy="5926665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2286000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150972853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Winter2019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763000" cy="30834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326682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half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381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762001"/>
            <a:ext cx="42672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  <a:defRPr sz="2000" b="0">
                <a:solidFill>
                  <a:srgbClr val="002060"/>
                </a:solidFill>
              </a:defRPr>
            </a:lvl1pPr>
            <a:lvl2pPr>
              <a:buFont typeface="Courier New" pitchFamily="49" charset="0"/>
              <a:buChar char="o"/>
              <a:defRPr sz="1800" b="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6175911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Winter 2019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32582343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ce530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109"/>
            <a:ext cx="8686800" cy="3287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381000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533400"/>
            <a:ext cx="8458200" cy="579543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500"/>
              </a:spcBef>
              <a:spcAft>
                <a:spcPts val="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Temp</a:t>
            </a:r>
          </a:p>
          <a:p>
            <a:pPr lvl="3"/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2320503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int slide 2020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4243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445243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609601"/>
            <a:ext cx="3962400" cy="585046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q"/>
              <a:defRPr sz="1800">
                <a:solidFill>
                  <a:srgbClr val="002060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Courier New" pitchFamily="49" charset="0"/>
              <a:buChar char="o"/>
              <a:defRPr sz="16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509033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020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4676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80999" y="1042374"/>
            <a:ext cx="6558303" cy="5099748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defRPr sz="1800">
                <a:solidFill>
                  <a:srgbClr val="002060"/>
                </a:solidFill>
              </a:defRPr>
            </a:lvl1pPr>
            <a:lvl2pPr>
              <a:defRPr sz="16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5" descr="bar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85751" y="6359660"/>
            <a:ext cx="3726474" cy="4966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226316" y="6050705"/>
            <a:ext cx="370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1800" baseline="0" dirty="0">
                <a:solidFill>
                  <a:srgbClr val="002060"/>
                </a:solidFill>
                <a:effectLst/>
              </a:rPr>
              <a:t>Software and Hardware Co-Design</a:t>
            </a:r>
            <a:endParaRPr lang="en-US" sz="1800" dirty="0">
              <a:solidFill>
                <a:srgbClr val="00B0F0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85856" y="483916"/>
            <a:ext cx="14526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None/>
            </a:pPr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Summer 2020</a:t>
            </a:r>
          </a:p>
        </p:txBody>
      </p:sp>
      <p:pic>
        <p:nvPicPr>
          <p:cNvPr id="15" name="Picture 2" descr="http://www.mouser.com/images/digilentinc/lrg/410-279-K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563" y="3938884"/>
            <a:ext cx="1749425" cy="14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12328" y="5062194"/>
            <a:ext cx="1899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Zybo Development Board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35" y="5358479"/>
            <a:ext cx="673837" cy="690225"/>
          </a:xfrm>
          <a:prstGeom prst="rect">
            <a:avLst/>
          </a:prstGeom>
        </p:spPr>
      </p:pic>
      <p:pic>
        <p:nvPicPr>
          <p:cNvPr id="13" name="Picture 12" descr="rose4.gif">
            <a:extLst>
              <a:ext uri="{FF2B5EF4-FFF2-40B4-BE49-F238E27FC236}">
                <a16:creationId xmlns:a16="http://schemas.microsoft.com/office/drawing/2014/main" id="{CABADFDA-BDCE-4FDC-A291-F0DAE609AE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651" y="6318710"/>
            <a:ext cx="990600" cy="2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3651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020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381"/>
            <a:ext cx="8763000" cy="26403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457200" y="416442"/>
            <a:ext cx="82296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8800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 2020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7647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17spri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67818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1000" y="1042374"/>
            <a:ext cx="5638800" cy="5008199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  <a:lvl2pPr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85587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ce530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109"/>
            <a:ext cx="8686800" cy="328713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381000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533400"/>
            <a:ext cx="8458200" cy="579543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500"/>
              </a:spcBef>
              <a:spcAft>
                <a:spcPts val="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72766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17spri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5466"/>
            <a:ext cx="8763000" cy="38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1129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17spring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9" y="104030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04949" y="677130"/>
            <a:ext cx="84582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500"/>
              </a:spcBef>
              <a:spcAft>
                <a:spcPts val="4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172284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Documents and Settings\Jennifer Lockhart\Desktop\Picture2 copy.jpg"/>
          <p:cNvPicPr>
            <a:picLocks noChangeArrowheads="1"/>
          </p:cNvPicPr>
          <p:nvPr/>
        </p:nvPicPr>
        <p:blipFill>
          <a:blip r:embed="rId19"/>
          <a:srcRect t="248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effectLst>
            <a:glow rad="127000">
              <a:schemeClr val="tx1">
                <a:lumMod val="95000"/>
              </a:schemeClr>
            </a:glow>
            <a:outerShdw blurRad="50800" dist="38100" dir="2700000" algn="tl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76200" y="6506103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900" kern="1200">
                <a:solidFill>
                  <a:srgbClr val="FFC000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dirty="0">
                <a:solidFill>
                  <a:srgbClr val="0070C0"/>
                </a:solidFill>
              </a:rPr>
              <a:t>Lecture 9 ARM I2C Modules </a:t>
            </a:r>
            <a:r>
              <a:rPr lang="en-US" sz="900" b="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Summer 2021</a:t>
            </a:r>
            <a:r>
              <a:rPr lang="en-US" altLang="zh-CN" sz="900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HUST</a:t>
            </a: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--  </a:t>
            </a:r>
            <a:fld id="{8D53829D-69C5-427B-BC55-CADFE39DF8BA}" type="slidenum">
              <a:rPr lang="en-US" b="0" smtClean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pPr algn="l">
                <a:buFontTx/>
                <a:buNone/>
              </a:pPr>
              <a:t>‹#›</a:t>
            </a:fld>
            <a:endParaRPr lang="en-US" b="0" dirty="0">
              <a:solidFill>
                <a:srgbClr val="0070C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506103"/>
            <a:ext cx="2312133" cy="3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4448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788" r:id="rId17"/>
  </p:sldLayoutIdLst>
  <p:hf hdr="0" ft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60000"/>
        </a:spcBef>
        <a:spcAft>
          <a:spcPct val="0"/>
        </a:spcAft>
        <a:buClr>
          <a:srgbClr val="6600CC"/>
        </a:buClr>
        <a:buFont typeface="Wingdings" pitchFamily="2" charset="2"/>
        <a:buChar char="q"/>
        <a:defRPr kumimoji="1" sz="2200">
          <a:solidFill>
            <a:srgbClr val="FF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40000"/>
        </a:spcBef>
        <a:spcAft>
          <a:spcPct val="0"/>
        </a:spcAft>
        <a:buClr>
          <a:srgbClr val="6600CC"/>
        </a:buClr>
        <a:buFont typeface="Courier New" pitchFamily="49" charset="0"/>
        <a:buChar char="o"/>
        <a:defRPr kumimoji="1" sz="1800">
          <a:solidFill>
            <a:srgbClr val="FF0000"/>
          </a:solidFill>
          <a:latin typeface="+mn-lt"/>
        </a:defRPr>
      </a:lvl2pPr>
      <a:lvl3pPr marL="11430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6600CC"/>
        </a:buClr>
        <a:buFont typeface="Vivaldi" pitchFamily="66" charset="0"/>
        <a:buChar char="#"/>
        <a:defRPr kumimoji="1">
          <a:solidFill>
            <a:srgbClr val="FF0000"/>
          </a:solidFill>
          <a:latin typeface="+mn-lt"/>
        </a:defRPr>
      </a:lvl3pPr>
      <a:lvl4pPr marL="1600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Xilinx\SDK\2015.2\data\embeddedsw\XilinxProcessorIPLib\drivers\iicps_v3_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Xilinx\SDK\2015.2\data\embeddedsw\XilinxProcessorIPLib\drivers\iicps_v3_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Xilinx\SDK\2014.4\data\embeddedsw\XilinxProcessorIPLib\drivers\iicps_v2_3\doc\html\api\xiicps__g_8c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Lecture9 ARM I2C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  <a:p>
            <a:r>
              <a:rPr lang="en-US" dirty="0"/>
              <a:t>I2C Standard</a:t>
            </a:r>
          </a:p>
          <a:p>
            <a:r>
              <a:rPr lang="en-US" dirty="0"/>
              <a:t>TMP101 Temperature Sensor</a:t>
            </a:r>
          </a:p>
          <a:p>
            <a:r>
              <a:rPr lang="en-US" dirty="0"/>
              <a:t>ARM I2C Modules</a:t>
            </a:r>
          </a:p>
          <a:p>
            <a:r>
              <a:rPr lang="en-US" dirty="0"/>
              <a:t>Lab #9 Part 1: Connecting Two TMP101 Sensors to Zybo on MIO and SelectIO</a:t>
            </a:r>
          </a:p>
          <a:p>
            <a:r>
              <a:rPr lang="en-US" dirty="0"/>
              <a:t>Xilinx I2C Software Driver Library</a:t>
            </a:r>
          </a:p>
          <a:p>
            <a:r>
              <a:rPr lang="en-US" dirty="0"/>
              <a:t>My Template Code for Lab #9 Part 1</a:t>
            </a:r>
          </a:p>
          <a:p>
            <a:r>
              <a:rPr lang="en-US" dirty="0"/>
              <a:t>I2C Controller Module of Zynq 7000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5334000"/>
            <a:ext cx="933450" cy="727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524000"/>
            <a:ext cx="1121561" cy="15345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TMP101 Pointer Register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 Register</a:t>
            </a:r>
          </a:p>
          <a:p>
            <a:pPr lvl="1"/>
            <a:r>
              <a:rPr lang="en-US" dirty="0"/>
              <a:t>Stores address of register to be</a:t>
            </a:r>
            <a:br>
              <a:rPr lang="en-US" dirty="0"/>
            </a:br>
            <a:r>
              <a:rPr lang="en-US" dirty="0"/>
              <a:t>accessed</a:t>
            </a:r>
          </a:p>
          <a:p>
            <a:r>
              <a:rPr lang="en-US" dirty="0"/>
              <a:t>Temperature</a:t>
            </a:r>
          </a:p>
          <a:p>
            <a:pPr lvl="1"/>
            <a:r>
              <a:rPr lang="en-US" dirty="0"/>
              <a:t>12 bits in two Bytes 1 and 2 </a:t>
            </a:r>
          </a:p>
          <a:p>
            <a:r>
              <a:rPr lang="en-US" dirty="0"/>
              <a:t>Configuration</a:t>
            </a:r>
          </a:p>
          <a:p>
            <a:r>
              <a:rPr lang="en-US" dirty="0"/>
              <a:t>T</a:t>
            </a:r>
            <a:r>
              <a:rPr lang="en-US" baseline="-25000" dirty="0"/>
              <a:t>LOW</a:t>
            </a:r>
          </a:p>
          <a:p>
            <a:r>
              <a:rPr lang="en-US" dirty="0"/>
              <a:t>T</a:t>
            </a:r>
            <a:r>
              <a:rPr lang="en-US" baseline="-25000" dirty="0"/>
              <a:t>HIGH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479" y="609600"/>
            <a:ext cx="4104448" cy="396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" y="3968801"/>
            <a:ext cx="4529137" cy="2508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638" y="4876800"/>
            <a:ext cx="3705225" cy="15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5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TMP101 Configuration Register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R1 and R0 are resolution bits to change speed and resolution</a:t>
            </a:r>
          </a:p>
          <a:p>
            <a:pPr lvl="1"/>
            <a:r>
              <a:rPr lang="en-US" dirty="0"/>
              <a:t>OS/ALERT is Special event alert output</a:t>
            </a:r>
          </a:p>
          <a:p>
            <a:pPr lvl="1"/>
            <a:r>
              <a:rPr lang="en-US" dirty="0"/>
              <a:t>F1 and F0 are Fault Queue bits to set triggering tolerance</a:t>
            </a:r>
          </a:p>
          <a:p>
            <a:pPr lvl="1"/>
            <a:r>
              <a:rPr lang="en-US" dirty="0"/>
              <a:t>POL is Polarity of Alert Active Mode</a:t>
            </a:r>
          </a:p>
          <a:p>
            <a:pPr lvl="1"/>
            <a:r>
              <a:rPr lang="en-US" dirty="0"/>
              <a:t>TM is Thermostat Mode: comparator mode or interrupt mode</a:t>
            </a:r>
          </a:p>
          <a:p>
            <a:pPr lvl="1"/>
            <a:r>
              <a:rPr lang="en-US" dirty="0"/>
              <a:t>SD is Shut Down Mode to save power instead of continuous conversion</a:t>
            </a:r>
          </a:p>
          <a:p>
            <a:r>
              <a:rPr lang="en-US" dirty="0"/>
              <a:t>T</a:t>
            </a:r>
            <a:r>
              <a:rPr lang="en-US" baseline="-25000" dirty="0"/>
              <a:t>LOW</a:t>
            </a:r>
            <a:r>
              <a:rPr lang="en-US" dirty="0"/>
              <a:t> and T</a:t>
            </a:r>
            <a:r>
              <a:rPr lang="en-US" baseline="-25000" dirty="0"/>
              <a:t>HIGH</a:t>
            </a:r>
            <a:r>
              <a:rPr lang="en-US" dirty="0"/>
              <a:t> are two upper and lower limit registers</a:t>
            </a:r>
            <a:endParaRPr lang="en-US" baseline="-2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555"/>
            <a:ext cx="5715000" cy="10943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878023"/>
            <a:ext cx="4495800" cy="17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79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TMP101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7" y="914400"/>
            <a:ext cx="886978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1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I2C Command Sequence to Read TMP101 at 1001010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read temperature</a:t>
            </a:r>
          </a:p>
          <a:p>
            <a:pPr lvl="1"/>
            <a:r>
              <a:rPr lang="en-US" dirty="0"/>
              <a:t>Start</a:t>
            </a:r>
          </a:p>
          <a:p>
            <a:pPr lvl="1"/>
            <a:r>
              <a:rPr lang="en-US" dirty="0"/>
              <a:t>0b10010101   //Send Device Address and Read Operation</a:t>
            </a:r>
          </a:p>
          <a:p>
            <a:pPr lvl="1"/>
            <a:r>
              <a:rPr lang="en-US" dirty="0"/>
              <a:t>Receive the higher byte of Temperature </a:t>
            </a:r>
          </a:p>
          <a:p>
            <a:pPr lvl="1"/>
            <a:r>
              <a:rPr lang="en-US" dirty="0"/>
              <a:t>Receive the lower byte of Temperature </a:t>
            </a:r>
          </a:p>
          <a:p>
            <a:pPr lvl="1"/>
            <a:r>
              <a:rPr lang="en-US" dirty="0"/>
              <a:t>Stop</a:t>
            </a:r>
          </a:p>
          <a:p>
            <a:endParaRPr lang="en-US" dirty="0"/>
          </a:p>
          <a:p>
            <a:r>
              <a:rPr lang="en-US" dirty="0"/>
              <a:t>To set pointer register</a:t>
            </a:r>
          </a:p>
          <a:p>
            <a:pPr lvl="1"/>
            <a:r>
              <a:rPr lang="en-US" dirty="0"/>
              <a:t>Start</a:t>
            </a:r>
          </a:p>
          <a:p>
            <a:pPr lvl="1"/>
            <a:r>
              <a:rPr lang="en-US" dirty="0"/>
              <a:t>0b10010100   //Send Device Address and Write Operation</a:t>
            </a:r>
          </a:p>
          <a:p>
            <a:pPr lvl="1"/>
            <a:r>
              <a:rPr lang="en-US" dirty="0"/>
              <a:t>0b00000011	//pointer register =2 for T</a:t>
            </a:r>
            <a:r>
              <a:rPr lang="en-US" baseline="-25000" dirty="0"/>
              <a:t>HIGH</a:t>
            </a:r>
            <a:r>
              <a:rPr lang="en-US" dirty="0"/>
              <a:t> Register</a:t>
            </a:r>
          </a:p>
          <a:p>
            <a:pPr lvl="1"/>
            <a:r>
              <a:rPr lang="en-US" dirty="0"/>
              <a:t>Write to lower byte of T</a:t>
            </a:r>
            <a:r>
              <a:rPr lang="en-US" baseline="-25000" dirty="0"/>
              <a:t>HIGH</a:t>
            </a:r>
            <a:r>
              <a:rPr lang="en-US" dirty="0"/>
              <a:t> Register</a:t>
            </a:r>
          </a:p>
          <a:p>
            <a:pPr lvl="1"/>
            <a:r>
              <a:rPr lang="en-US" dirty="0"/>
              <a:t>Write to higher byte of T</a:t>
            </a:r>
            <a:r>
              <a:rPr lang="en-US" baseline="-25000" dirty="0"/>
              <a:t>HIGH</a:t>
            </a:r>
            <a:r>
              <a:rPr lang="en-US" dirty="0"/>
              <a:t> Register</a:t>
            </a:r>
          </a:p>
          <a:p>
            <a:pPr lvl="1"/>
            <a:r>
              <a:rPr lang="en-US" dirty="0"/>
              <a:t>Stop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15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TMP101 Breakout Board Circuit Schematic with Nexys 3 Board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TMP101 breakout board</a:t>
            </a:r>
          </a:p>
          <a:p>
            <a:r>
              <a:rPr lang="en-US" dirty="0"/>
              <a:t>Pin 1 SCL</a:t>
            </a:r>
          </a:p>
          <a:p>
            <a:r>
              <a:rPr lang="en-US" dirty="0"/>
              <a:t>Pin 2 SDA</a:t>
            </a:r>
          </a:p>
          <a:p>
            <a:r>
              <a:rPr lang="en-US" dirty="0"/>
              <a:t>Pin 3 GND</a:t>
            </a:r>
          </a:p>
          <a:p>
            <a:r>
              <a:rPr lang="en-US" dirty="0"/>
              <a:t>Pin 4 V+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24556"/>
            <a:ext cx="1828800" cy="2502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036965"/>
            <a:ext cx="8001000" cy="35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TMP101 I2C Waveforms: Slave Address=7’b1001001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63" y="548640"/>
            <a:ext cx="7341673" cy="59436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096000" y="1524000"/>
            <a:ext cx="2019300" cy="304800"/>
          </a:xfrm>
          <a:prstGeom prst="wedgeRoundRectCallout">
            <a:avLst>
              <a:gd name="adj1" fmla="val -62928"/>
              <a:gd name="adj2" fmla="val 395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600" dirty="0">
                <a:solidFill>
                  <a:srgbClr val="002060"/>
                </a:solidFill>
              </a:rPr>
              <a:t>Acknowledgment</a:t>
            </a:r>
          </a:p>
        </p:txBody>
      </p:sp>
    </p:spTree>
    <p:extLst>
      <p:ext uri="{BB962C8B-B14F-4D97-AF65-F5344CB8AC3E}">
        <p14:creationId xmlns:p14="http://schemas.microsoft.com/office/powerpoint/2010/main" val="203584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TMP101 I2C Waveforms: Temperature and Stop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10" y="673329"/>
            <a:ext cx="7131180" cy="577319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447800" y="1600200"/>
            <a:ext cx="1447800" cy="838200"/>
          </a:xfrm>
          <a:prstGeom prst="wedgeRoundRectCallout">
            <a:avLst>
              <a:gd name="adj1" fmla="val 100118"/>
              <a:gd name="adj2" fmla="val 505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600" dirty="0">
                <a:solidFill>
                  <a:srgbClr val="002060"/>
                </a:solidFill>
              </a:rPr>
              <a:t>Temperature</a:t>
            </a:r>
          </a:p>
          <a:p>
            <a:pPr algn="ctr">
              <a:buNone/>
            </a:pPr>
            <a:r>
              <a:rPr lang="en-US" sz="1600" dirty="0">
                <a:solidFill>
                  <a:srgbClr val="002060"/>
                </a:solidFill>
              </a:rPr>
              <a:t>8’b00011000</a:t>
            </a:r>
          </a:p>
          <a:p>
            <a:pPr algn="ctr">
              <a:buNone/>
            </a:pPr>
            <a:r>
              <a:rPr lang="en-US" sz="1600" dirty="0">
                <a:solidFill>
                  <a:srgbClr val="002060"/>
                </a:solidFill>
              </a:rPr>
              <a:t>20 Celsius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010400" y="2286000"/>
            <a:ext cx="952500" cy="304800"/>
          </a:xfrm>
          <a:prstGeom prst="wedgeRoundRectCallout">
            <a:avLst>
              <a:gd name="adj1" fmla="val -107233"/>
              <a:gd name="adj2" fmla="val -228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600" dirty="0">
                <a:solidFill>
                  <a:srgbClr val="002060"/>
                </a:solidFill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13300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Two I2C Modules of ARM Processing Systems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1E4964-F69A-4330-ADAB-BEFD81C11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894" y="838200"/>
            <a:ext cx="8361811" cy="5137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2142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Hardware 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418AE7-668C-4743-8A0A-EDC9927413E0}"/>
              </a:ext>
            </a:extLst>
          </p:cNvPr>
          <p:cNvSpPr/>
          <p:nvPr/>
        </p:nvSpPr>
        <p:spPr bwMode="auto">
          <a:xfrm>
            <a:off x="1981208" y="719173"/>
            <a:ext cx="2781292" cy="127269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ARM CPU</a:t>
            </a:r>
            <a:endParaRPr lang="en-US" dirty="0">
              <a:solidFill>
                <a:srgbClr val="00206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dirty="0">
                <a:solidFill>
                  <a:srgbClr val="002060"/>
                </a:solidFill>
              </a:rPr>
              <a:t>Lookup Table-&gt; I2C 0</a:t>
            </a:r>
          </a:p>
          <a:p>
            <a:pPr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Loopup Table-&gt; I2C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FAF04-AA11-469C-87A8-BD67A94C0CA5}"/>
              </a:ext>
            </a:extLst>
          </p:cNvPr>
          <p:cNvSpPr/>
          <p:nvPr/>
        </p:nvSpPr>
        <p:spPr bwMode="auto">
          <a:xfrm>
            <a:off x="5907321" y="678961"/>
            <a:ext cx="1592115" cy="137916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2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I2C 1 Module</a:t>
            </a:r>
          </a:p>
          <a:p>
            <a:pPr algn="ctr">
              <a:buNone/>
            </a:pPr>
            <a:r>
              <a:rPr lang="en-US" sz="1800" dirty="0">
                <a:solidFill>
                  <a:srgbClr val="002060"/>
                </a:solidFill>
              </a:rPr>
              <a:t>Clock Frequency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9F0EE-D134-4973-9A72-D1837CFAB38C}"/>
              </a:ext>
            </a:extLst>
          </p:cNvPr>
          <p:cNvSpPr/>
          <p:nvPr/>
        </p:nvSpPr>
        <p:spPr bwMode="auto">
          <a:xfrm>
            <a:off x="2499574" y="2755407"/>
            <a:ext cx="1744560" cy="127269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2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I2C 0 Module</a:t>
            </a:r>
            <a:endParaRPr lang="en-US" sz="2000" dirty="0">
              <a:solidFill>
                <a:srgbClr val="00206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800" dirty="0">
                <a:solidFill>
                  <a:srgbClr val="002060"/>
                </a:solidFill>
              </a:rPr>
              <a:t>Clock Frequency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47D78-39DC-44F8-82B1-27599DCBA80B}"/>
              </a:ext>
            </a:extLst>
          </p:cNvPr>
          <p:cNvSpPr/>
          <p:nvPr/>
        </p:nvSpPr>
        <p:spPr bwMode="auto">
          <a:xfrm>
            <a:off x="2133600" y="4791641"/>
            <a:ext cx="2438399" cy="1034934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ahoma" pitchFamily="34" charset="0"/>
              </a:rPr>
              <a:t>TMP101, Res=12b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400" dirty="0">
                <a:solidFill>
                  <a:srgbClr val="C00000"/>
                </a:solidFill>
              </a:rPr>
              <a:t>Address= GND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400" dirty="0">
                <a:solidFill>
                  <a:srgbClr val="C00000"/>
                </a:solidFill>
              </a:rPr>
              <a:t>0b1001000</a:t>
            </a:r>
            <a:endParaRPr kumimoji="1" lang="en-US" sz="1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ahoma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FAD5DD-8395-42C7-B70A-2C5C64CC644B}"/>
              </a:ext>
            </a:extLst>
          </p:cNvPr>
          <p:cNvSpPr/>
          <p:nvPr/>
        </p:nvSpPr>
        <p:spPr bwMode="auto">
          <a:xfrm>
            <a:off x="5670417" y="2831351"/>
            <a:ext cx="2366219" cy="1045174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ahoma" pitchFamily="34" charset="0"/>
              </a:rPr>
              <a:t>Tmp101, Res=10b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</a:rPr>
              <a:t>Address=</a:t>
            </a:r>
            <a:r>
              <a:rPr lang="en-US" sz="1200" dirty="0">
                <a:solidFill>
                  <a:srgbClr val="C00000"/>
                </a:solidFill>
              </a:rPr>
              <a:t>FLOATING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</a:rPr>
              <a:t>0b1001001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ahoma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212D0E-1EC3-4A79-B21A-434330A1B75A}"/>
              </a:ext>
            </a:extLst>
          </p:cNvPr>
          <p:cNvCxnSpPr>
            <a:cxnSpLocks/>
          </p:cNvCxnSpPr>
          <p:nvPr/>
        </p:nvCxnSpPr>
        <p:spPr bwMode="auto">
          <a:xfrm flipV="1">
            <a:off x="3009904" y="4015894"/>
            <a:ext cx="0" cy="8165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6D3462-B9D0-4569-94E3-C0FE87B81CAC}"/>
              </a:ext>
            </a:extLst>
          </p:cNvPr>
          <p:cNvCxnSpPr>
            <a:cxnSpLocks/>
          </p:cNvCxnSpPr>
          <p:nvPr/>
        </p:nvCxnSpPr>
        <p:spPr bwMode="auto">
          <a:xfrm flipV="1">
            <a:off x="3619504" y="4015893"/>
            <a:ext cx="0" cy="81657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97891E-7F8F-4E34-82D6-E54A0155F4F9}"/>
              </a:ext>
            </a:extLst>
          </p:cNvPr>
          <p:cNvCxnSpPr>
            <a:cxnSpLocks/>
          </p:cNvCxnSpPr>
          <p:nvPr/>
        </p:nvCxnSpPr>
        <p:spPr bwMode="auto">
          <a:xfrm flipV="1">
            <a:off x="6518977" y="2071568"/>
            <a:ext cx="0" cy="81657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2117BB-DA2F-42B1-9F24-9FE2416D5F10}"/>
              </a:ext>
            </a:extLst>
          </p:cNvPr>
          <p:cNvCxnSpPr>
            <a:cxnSpLocks/>
          </p:cNvCxnSpPr>
          <p:nvPr/>
        </p:nvCxnSpPr>
        <p:spPr bwMode="auto">
          <a:xfrm flipV="1">
            <a:off x="7052377" y="2047009"/>
            <a:ext cx="0" cy="81657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FCC723-EC89-4BFE-A65B-E7B769B46DEA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 bwMode="auto">
          <a:xfrm flipV="1">
            <a:off x="3371854" y="1991866"/>
            <a:ext cx="0" cy="763541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7A2752-13F3-4F7B-A98B-D015C503907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auto">
          <a:xfrm>
            <a:off x="4762500" y="1355520"/>
            <a:ext cx="1144821" cy="13021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E99FF1-9C24-43BC-917E-1F57623F251B}"/>
              </a:ext>
            </a:extLst>
          </p:cNvPr>
          <p:cNvSpPr txBox="1"/>
          <p:nvPr/>
        </p:nvSpPr>
        <p:spPr>
          <a:xfrm>
            <a:off x="2101832" y="4107550"/>
            <a:ext cx="913906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SCK</a:t>
            </a:r>
          </a:p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MIO 14</a:t>
            </a:r>
          </a:p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JF9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20748-71F7-472B-8E89-E1FC80E64D27}"/>
              </a:ext>
            </a:extLst>
          </p:cNvPr>
          <p:cNvSpPr txBox="1"/>
          <p:nvPr/>
        </p:nvSpPr>
        <p:spPr>
          <a:xfrm>
            <a:off x="7406814" y="2125566"/>
            <a:ext cx="1005615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SCK</a:t>
            </a:r>
          </a:p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SelectIO</a:t>
            </a:r>
          </a:p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JB4 W20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4A6D9-0DF0-4CAE-ABEC-FB5FDC8E7C5C}"/>
              </a:ext>
            </a:extLst>
          </p:cNvPr>
          <p:cNvSpPr txBox="1"/>
          <p:nvPr/>
        </p:nvSpPr>
        <p:spPr>
          <a:xfrm>
            <a:off x="4084793" y="4136007"/>
            <a:ext cx="827291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SDA</a:t>
            </a:r>
          </a:p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MIO 15</a:t>
            </a:r>
          </a:p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JF10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C26B0D-7B96-46F1-BBE1-CC9BC5A88511}"/>
              </a:ext>
            </a:extLst>
          </p:cNvPr>
          <p:cNvSpPr txBox="1"/>
          <p:nvPr/>
        </p:nvSpPr>
        <p:spPr>
          <a:xfrm>
            <a:off x="5604300" y="2145071"/>
            <a:ext cx="905731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SDA</a:t>
            </a:r>
          </a:p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SelectIO</a:t>
            </a:r>
          </a:p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JB3 V20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A624EE-BA95-4A45-86EB-95CAEEFD0885}"/>
              </a:ext>
            </a:extLst>
          </p:cNvPr>
          <p:cNvSpPr txBox="1"/>
          <p:nvPr/>
        </p:nvSpPr>
        <p:spPr>
          <a:xfrm>
            <a:off x="1600200" y="3295878"/>
            <a:ext cx="1077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Device 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878084-5942-41E3-B425-16715AE53558}"/>
              </a:ext>
            </a:extLst>
          </p:cNvPr>
          <p:cNvSpPr txBox="1"/>
          <p:nvPr/>
        </p:nvSpPr>
        <p:spPr>
          <a:xfrm>
            <a:off x="7576173" y="754949"/>
            <a:ext cx="1077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Device ID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9F5892-26B6-4EC8-94EA-EC0CD660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02" y="5826575"/>
            <a:ext cx="3589032" cy="8638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E121269-9872-4FD4-B96A-59EEBA42B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34" y="4424607"/>
            <a:ext cx="3676649" cy="9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22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Lab #8: Zynq 7000 MIO at a Glance and I2C 0 and I2C 1 MIO Pins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I2C 0 (SCK,SDL): </a:t>
            </a:r>
          </a:p>
          <a:p>
            <a:pPr lvl="1"/>
            <a:r>
              <a:rPr lang="en-US" dirty="0"/>
              <a:t>10-11, 14-15, 18-19</a:t>
            </a:r>
          </a:p>
          <a:p>
            <a:pPr lvl="1"/>
            <a:r>
              <a:rPr lang="en-US" dirty="0"/>
              <a:t>22-23, 26,27, 30-31, etc.</a:t>
            </a:r>
          </a:p>
          <a:p>
            <a:r>
              <a:rPr lang="en-US" dirty="0"/>
              <a:t>I2C 1 (SCK,SDL)</a:t>
            </a:r>
          </a:p>
          <a:p>
            <a:pPr lvl="1"/>
            <a:r>
              <a:rPr lang="en-US" dirty="0"/>
              <a:t>12-13, 16-17, 20-21</a:t>
            </a:r>
          </a:p>
          <a:p>
            <a:pPr lvl="1"/>
            <a:r>
              <a:rPr lang="en-US" dirty="0"/>
              <a:t>24-25, 28-29, 32-33, etc.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06" y="594013"/>
            <a:ext cx="4488142" cy="46735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6304090"/>
            <a:ext cx="510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effectLst/>
              </a:rPr>
              <a:t>Zynq-7000 All Programmable SoC, </a:t>
            </a:r>
            <a:r>
              <a:rPr lang="en-US" sz="1200" i="1" dirty="0">
                <a:solidFill>
                  <a:srgbClr val="002060"/>
                </a:solidFill>
                <a:effectLst/>
              </a:rPr>
              <a:t>Technical Reference Manual, </a:t>
            </a:r>
            <a:r>
              <a:rPr lang="en-US" sz="1200" dirty="0">
                <a:solidFill>
                  <a:srgbClr val="002060"/>
                </a:solidFill>
                <a:effectLst/>
              </a:rPr>
              <a:t>UG585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287371"/>
            <a:ext cx="7920037" cy="13384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048000" y="5287371"/>
            <a:ext cx="457200" cy="1418229"/>
          </a:xfrm>
          <a:prstGeom prst="rect">
            <a:avLst/>
          </a:prstGeom>
          <a:solidFill>
            <a:srgbClr val="FFC000">
              <a:alpha val="19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0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ARM I2C Module References</a:t>
            </a:r>
            <a:endParaRPr lang="en-US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20 I2C Controller, Zynq-7000 All Programmable SoC, </a:t>
            </a:r>
            <a:r>
              <a:rPr lang="en-US" i="1" dirty="0"/>
              <a:t>Technical Reference Manual, </a:t>
            </a:r>
            <a:r>
              <a:rPr lang="en-US" dirty="0"/>
              <a:t>UG585 (v1.10) February 23, 2015</a:t>
            </a:r>
          </a:p>
          <a:p>
            <a:r>
              <a:rPr lang="en-US" dirty="0"/>
              <a:t>Xilinx Processor IP Library – iicps_v3_0</a:t>
            </a:r>
            <a:br>
              <a:rPr lang="en-US" dirty="0"/>
            </a:br>
            <a:r>
              <a:rPr lang="en-US" dirty="0"/>
              <a:t>C</a:t>
            </a:r>
            <a:r>
              <a:rPr lang="en-US" dirty="0">
                <a:hlinkClick r:id="rId3" action="ppaction://hlinkfile"/>
              </a:rPr>
              <a:t>:\Xilinx\SDK\2015.2\data\embeddedsw\XilinxProcessorIPLib\drivers\iicps_v3_0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165" y="2209800"/>
            <a:ext cx="2781112" cy="4445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51F558A-90EA-449F-9448-7FC54FF8CEB0}"/>
              </a:ext>
            </a:extLst>
          </p:cNvPr>
          <p:cNvGrpSpPr/>
          <p:nvPr/>
        </p:nvGrpSpPr>
        <p:grpSpPr>
          <a:xfrm>
            <a:off x="1134918" y="2882800"/>
            <a:ext cx="4270131" cy="2971800"/>
            <a:chOff x="1134918" y="2882800"/>
            <a:chExt cx="4270131" cy="2971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859760-F4E7-48B1-8E23-AF3C983AF674}"/>
                </a:ext>
              </a:extLst>
            </p:cNvPr>
            <p:cNvSpPr/>
            <p:nvPr/>
          </p:nvSpPr>
          <p:spPr bwMode="auto">
            <a:xfrm>
              <a:off x="1134918" y="2882800"/>
              <a:ext cx="2019300" cy="7620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en-US" sz="30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ahoma" pitchFamily="34" charset="0"/>
                </a:rPr>
                <a:t>ARM CPU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E5C7E3-7E1A-49CE-89C4-CBB45C98EB90}"/>
                </a:ext>
              </a:extLst>
            </p:cNvPr>
            <p:cNvSpPr/>
            <p:nvPr/>
          </p:nvSpPr>
          <p:spPr bwMode="auto">
            <a:xfrm>
              <a:off x="3886200" y="2971800"/>
              <a:ext cx="1143000" cy="5840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en-US" sz="30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ahoma" pitchFamily="34" charset="0"/>
                </a:rPr>
                <a:t>I2C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870F62-C169-405E-9CB2-0049A3527843}"/>
                </a:ext>
              </a:extLst>
            </p:cNvPr>
            <p:cNvSpPr/>
            <p:nvPr/>
          </p:nvSpPr>
          <p:spPr bwMode="auto">
            <a:xfrm>
              <a:off x="1523953" y="4073027"/>
              <a:ext cx="1241229" cy="5840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en-US" sz="30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ahoma" pitchFamily="34" charset="0"/>
                </a:rPr>
                <a:t>I2C 0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1DB778-729C-4CC6-9707-C81421508CCF}"/>
                </a:ext>
              </a:extLst>
            </p:cNvPr>
            <p:cNvSpPr/>
            <p:nvPr/>
          </p:nvSpPr>
          <p:spPr bwMode="auto">
            <a:xfrm>
              <a:off x="1523953" y="5397400"/>
              <a:ext cx="1143000" cy="4572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en-US" sz="1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Tahoma" pitchFamily="34" charset="0"/>
                </a:rPr>
                <a:t>tmp101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58E0F79-155E-4E12-A907-7383B618B098}"/>
                </a:ext>
              </a:extLst>
            </p:cNvPr>
            <p:cNvSpPr/>
            <p:nvPr/>
          </p:nvSpPr>
          <p:spPr bwMode="auto">
            <a:xfrm>
              <a:off x="3918155" y="4329749"/>
              <a:ext cx="1143000" cy="457200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en-US" sz="1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Tahoma" pitchFamily="34" charset="0"/>
                </a:rPr>
                <a:t>tmp101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BD3019-28CD-4A06-808F-291984210F9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2618" y="4657028"/>
              <a:ext cx="0" cy="8165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FC44A1-3D57-481A-98D6-55509A4DC6B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92218" y="4657027"/>
              <a:ext cx="0" cy="81657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8FD28D-65D0-4BE0-A768-B13AFE8D18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21018" y="3573013"/>
              <a:ext cx="0" cy="81657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80502A-6B12-4CD1-94A3-2E53DC4DA6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4418" y="3548454"/>
              <a:ext cx="0" cy="81657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533D5C-5136-42AD-BEC7-39FCD7F9589E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 bwMode="auto">
            <a:xfrm flipV="1">
              <a:off x="2144568" y="3644800"/>
              <a:ext cx="0" cy="428227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accent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2F3F09-777E-4072-8D02-882D80ADF3D0}"/>
                </a:ext>
              </a:extLst>
            </p:cNvPr>
            <p:cNvCxnSpPr>
              <a:cxnSpLocks/>
              <a:stCxn id="3" idx="3"/>
            </p:cNvCxnSpPr>
            <p:nvPr/>
          </p:nvCxnSpPr>
          <p:spPr bwMode="auto">
            <a:xfrm>
              <a:off x="3154218" y="3263800"/>
              <a:ext cx="731982" cy="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accent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E35A12-D81A-4D11-A6AC-D90DD261A237}"/>
                </a:ext>
              </a:extLst>
            </p:cNvPr>
            <p:cNvSpPr txBox="1"/>
            <p:nvPr/>
          </p:nvSpPr>
          <p:spPr>
            <a:xfrm>
              <a:off x="1242292" y="4905985"/>
              <a:ext cx="563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>
                  <a:solidFill>
                    <a:srgbClr val="0070C0"/>
                  </a:solidFill>
                </a:rPr>
                <a:t>SCK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3023E6-4046-4CE5-A147-ECEB6143F2DC}"/>
                </a:ext>
              </a:extLst>
            </p:cNvPr>
            <p:cNvSpPr txBox="1"/>
            <p:nvPr/>
          </p:nvSpPr>
          <p:spPr>
            <a:xfrm>
              <a:off x="4841631" y="3806842"/>
              <a:ext cx="563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>
                  <a:solidFill>
                    <a:srgbClr val="0070C0"/>
                  </a:solidFill>
                </a:rPr>
                <a:t>SCK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FB49ED-F92F-4EF8-A890-EC0CF49236CF}"/>
                </a:ext>
              </a:extLst>
            </p:cNvPr>
            <p:cNvSpPr txBox="1"/>
            <p:nvPr/>
          </p:nvSpPr>
          <p:spPr>
            <a:xfrm>
              <a:off x="2415309" y="4905984"/>
              <a:ext cx="563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>
                  <a:solidFill>
                    <a:srgbClr val="0070C0"/>
                  </a:solidFill>
                </a:rPr>
                <a:t>SDA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7407CE-1C7F-461C-A7F7-71BF5C9FEBFF}"/>
                </a:ext>
              </a:extLst>
            </p:cNvPr>
            <p:cNvSpPr txBox="1"/>
            <p:nvPr/>
          </p:nvSpPr>
          <p:spPr>
            <a:xfrm>
              <a:off x="3642592" y="3838334"/>
              <a:ext cx="563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>
                  <a:solidFill>
                    <a:srgbClr val="0070C0"/>
                  </a:solidFill>
                </a:rPr>
                <a:t>SDA</a:t>
              </a:r>
            </a:p>
          </p:txBody>
        </p:sp>
      </p:grp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FEF43C40-6694-4840-B0DE-E717BEFCD29C}"/>
              </a:ext>
            </a:extLst>
          </p:cNvPr>
          <p:cNvSpPr/>
          <p:nvPr/>
        </p:nvSpPr>
        <p:spPr bwMode="auto">
          <a:xfrm>
            <a:off x="914400" y="6019800"/>
            <a:ext cx="868218" cy="440266"/>
          </a:xfrm>
          <a:prstGeom prst="wedgeEllipseCallout">
            <a:avLst>
              <a:gd name="adj1" fmla="val 52377"/>
              <a:gd name="adj2" fmla="val -92003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ahoma" pitchFamily="34" charset="0"/>
              </a:rPr>
              <a:t>MIO</a:t>
            </a: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C29AF4D7-2138-4C08-A318-BBCE3E7F514A}"/>
              </a:ext>
            </a:extLst>
          </p:cNvPr>
          <p:cNvSpPr/>
          <p:nvPr/>
        </p:nvSpPr>
        <p:spPr bwMode="auto">
          <a:xfrm>
            <a:off x="4505038" y="5059872"/>
            <a:ext cx="1431631" cy="440266"/>
          </a:xfrm>
          <a:prstGeom prst="wedgeEllipseCallout">
            <a:avLst>
              <a:gd name="adj1" fmla="val -27073"/>
              <a:gd name="adj2" fmla="val -132529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600" b="0" i="0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Tahoma" pitchFamily="34" charset="0"/>
              </a:rPr>
              <a:t>Select</a:t>
            </a:r>
            <a:r>
              <a:rPr kumimoji="1" lang="en-US" sz="1600" b="0" i="0" u="none" strike="noStrike" cap="none" normalizeH="0" dirty="0">
                <a:ln>
                  <a:noFill/>
                </a:ln>
                <a:solidFill>
                  <a:srgbClr val="0000CC"/>
                </a:solidFill>
                <a:effectLst/>
                <a:latin typeface="Tahoma" pitchFamily="34" charset="0"/>
              </a:rPr>
              <a:t> IO</a:t>
            </a: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0000C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26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Lab #8: Two TMP101 Breakout Boards on MIO and EMIO with ARM I2C Modules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Zynq block design and double click it to open Re-Customized IP menu. Choose Peripheral IO Pins</a:t>
            </a:r>
          </a:p>
          <a:p>
            <a:r>
              <a:rPr lang="en-US" dirty="0"/>
              <a:t>Select I2C 0 to be connect to MIO pins 14 and 15 on PS</a:t>
            </a:r>
          </a:p>
          <a:p>
            <a:r>
              <a:rPr lang="en-US" dirty="0"/>
              <a:t>Select I2C 1 to be connect on EMIO through PL, terminal IIC_1</a:t>
            </a:r>
          </a:p>
          <a:p>
            <a:r>
              <a:rPr lang="en-US" dirty="0"/>
              <a:t>Bit stream file is needed to create interconnect for Select IO pins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367455"/>
            <a:ext cx="510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Zynq-7000 All Programmable SoC, </a:t>
            </a:r>
            <a:r>
              <a:rPr lang="en-US" sz="1200" i="1" dirty="0">
                <a:solidFill>
                  <a:srgbClr val="002060"/>
                </a:solidFill>
                <a:effectLst/>
              </a:rPr>
              <a:t>Technical Reference Manual, </a:t>
            </a:r>
            <a:r>
              <a:rPr lang="en-US" sz="1200" dirty="0">
                <a:solidFill>
                  <a:srgbClr val="002060"/>
                </a:solidFill>
                <a:effectLst/>
              </a:rPr>
              <a:t>UG585</a:t>
            </a:r>
          </a:p>
        </p:txBody>
      </p:sp>
      <p:pic>
        <p:nvPicPr>
          <p:cNvPr id="307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4" y="2617148"/>
            <a:ext cx="5943600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086" y="4656642"/>
            <a:ext cx="5707063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990600" y="146750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4982334"/>
            <a:ext cx="2940234" cy="11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Lab #8: Connecting TMP101 Sensors to Zybo through MIO and SelectIO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TMP101PS - SCL, SDA, GND, V+ to JF9, JF10, JF11, JF12 on MIO</a:t>
            </a:r>
          </a:p>
          <a:p>
            <a:pPr lvl="1"/>
            <a:r>
              <a:rPr lang="en-US" dirty="0"/>
              <a:t>JF9=MIO14 SDL, JF10=MIO15 SCK, MIO pins</a:t>
            </a:r>
          </a:p>
          <a:p>
            <a:r>
              <a:rPr lang="en-US" dirty="0"/>
              <a:t>TMP101PL - SCL, SDA, GND, V+ to JB3, JB4, JB5, JB6 on EMIO</a:t>
            </a:r>
          </a:p>
          <a:p>
            <a:pPr lvl="1"/>
            <a:r>
              <a:rPr lang="en-US" dirty="0"/>
              <a:t>JB3=V20, JB4=W20, SelectIO pins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629772"/>
            <a:ext cx="6367462" cy="3038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170" y="2045064"/>
            <a:ext cx="3452812" cy="15847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97890"/>
            <a:ext cx="1828800" cy="250215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7772400" y="5867400"/>
            <a:ext cx="1371600" cy="685800"/>
          </a:xfrm>
          <a:prstGeom prst="roundRect">
            <a:avLst/>
          </a:prstGeom>
          <a:solidFill>
            <a:srgbClr val="00B0F0">
              <a:alpha val="18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#8: Vivado Block Design and Xilinx Design Constraint File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Notice I2C 1 is accessible on the ZYNQ block</a:t>
            </a:r>
          </a:p>
          <a:p>
            <a:r>
              <a:rPr lang="en-US" dirty="0"/>
              <a:t>Choose IIC_1 IO to make it external</a:t>
            </a:r>
          </a:p>
          <a:p>
            <a:r>
              <a:rPr lang="en-US" dirty="0"/>
              <a:t>Run “Synthesize” and then assign SelectIO pins to I2C 1 pins. Save Xilinx Design Constraints file *.xdc</a:t>
            </a:r>
          </a:p>
          <a:p>
            <a:r>
              <a:rPr lang="en-US" dirty="0"/>
              <a:t>Generate bit stream file for Select IO interconnect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7EAEE-405B-4964-92CD-D0962C0D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9525"/>
            <a:ext cx="9144000" cy="32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1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#8: Choose SelectIO Pins for I2C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Synthesis is done, open Synthesized Design and choose Layout-&gt;I/O Planning to see I/O Ports and pin assignments</a:t>
            </a:r>
          </a:p>
          <a:p>
            <a:r>
              <a:rPr lang="en-US" dirty="0"/>
              <a:t>Notice I2C 0 pins are assigned to Fixed-IO pins</a:t>
            </a:r>
          </a:p>
          <a:p>
            <a:r>
              <a:rPr lang="en-US" dirty="0"/>
              <a:t>Assign Pin V20 to I2C 1 clock pin and Pin W20 to I2C 1 data pin.</a:t>
            </a:r>
          </a:p>
          <a:p>
            <a:r>
              <a:rPr lang="en-US" dirty="0"/>
              <a:t>Save Design Constraint file (.xdc) generated for pins V20 and W20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E2818-3190-4991-B4F1-BD1768AA6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672" y="2644857"/>
            <a:ext cx="6172200" cy="41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22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#8: XDC File and xparameters.h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Save Xilinx Design Constraint (XDC) file for pins V20 and W20</a:t>
            </a:r>
          </a:p>
          <a:p>
            <a:r>
              <a:rPr lang="en-US" dirty="0"/>
              <a:t>Generate the bit stream file </a:t>
            </a:r>
          </a:p>
          <a:p>
            <a:r>
              <a:rPr lang="en-US" dirty="0"/>
              <a:t>Export hardware with the bit steam file</a:t>
            </a:r>
          </a:p>
          <a:p>
            <a:r>
              <a:rPr lang="en-US" dirty="0"/>
              <a:t>Launch SDK to see two I2C devices defined in xparameters.h</a:t>
            </a:r>
          </a:p>
          <a:p>
            <a:r>
              <a:rPr lang="en-US" dirty="0"/>
              <a:t>Program FPGA and Run Launch on hardware (GDB) to read temperatures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304090"/>
            <a:ext cx="510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effectLst/>
              </a:rPr>
              <a:t>Zynq-7000 All Programmable SoC, </a:t>
            </a:r>
            <a:r>
              <a:rPr lang="en-US" sz="1200" i="1" dirty="0">
                <a:solidFill>
                  <a:srgbClr val="002060"/>
                </a:solidFill>
                <a:effectLst/>
              </a:rPr>
              <a:t>Technical Reference Manual, </a:t>
            </a:r>
            <a:r>
              <a:rPr lang="en-US" sz="1200" dirty="0">
                <a:solidFill>
                  <a:srgbClr val="002060"/>
                </a:solidFill>
                <a:effectLst/>
              </a:rPr>
              <a:t>UG585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C40F7-3615-4ED0-870C-ACF2B17F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51" y="3886200"/>
            <a:ext cx="4658444" cy="280035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DC79447-B81A-4708-9F5B-2EDB04A22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79791"/>
            <a:ext cx="71723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65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/>
              <a:t>Software 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418AE7-668C-4743-8A0A-EDC9927413E0}"/>
              </a:ext>
            </a:extLst>
          </p:cNvPr>
          <p:cNvSpPr/>
          <p:nvPr/>
        </p:nvSpPr>
        <p:spPr bwMode="auto">
          <a:xfrm>
            <a:off x="1981208" y="719173"/>
            <a:ext cx="2781292" cy="127269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ARM CPU</a:t>
            </a:r>
            <a:endParaRPr kumimoji="1" lang="en-US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dirty="0">
                <a:solidFill>
                  <a:srgbClr val="002060"/>
                </a:solidFill>
              </a:rPr>
              <a:t>Lookup Table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dirty="0">
                <a:solidFill>
                  <a:srgbClr val="002060"/>
                </a:solidFill>
              </a:rPr>
              <a:t>I2C Driver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8FAF04-AA11-469C-87A8-BD67A94C0CA5}"/>
              </a:ext>
            </a:extLst>
          </p:cNvPr>
          <p:cNvSpPr/>
          <p:nvPr/>
        </p:nvSpPr>
        <p:spPr bwMode="auto">
          <a:xfrm>
            <a:off x="5923342" y="790419"/>
            <a:ext cx="1592115" cy="1170796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2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I2C</a:t>
            </a:r>
          </a:p>
          <a:p>
            <a:pPr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Instance 1</a:t>
            </a:r>
            <a:endParaRPr kumimoji="1" lang="en-US" sz="20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9F0EE-D134-4973-9A72-D1837CFAB38C}"/>
              </a:ext>
            </a:extLst>
          </p:cNvPr>
          <p:cNvSpPr/>
          <p:nvPr/>
        </p:nvSpPr>
        <p:spPr bwMode="auto">
          <a:xfrm>
            <a:off x="2506480" y="2543400"/>
            <a:ext cx="1744560" cy="956767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2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I2C</a:t>
            </a:r>
            <a:endParaRPr lang="en-US" sz="2000" dirty="0">
              <a:solidFill>
                <a:srgbClr val="002060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dirty="0">
                <a:solidFill>
                  <a:srgbClr val="002060"/>
                </a:solidFill>
              </a:rPr>
              <a:t>Instance 0</a:t>
            </a:r>
            <a:endParaRPr kumimoji="1" lang="en-US" sz="20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47D78-39DC-44F8-82B1-27599DCBA80B}"/>
              </a:ext>
            </a:extLst>
          </p:cNvPr>
          <p:cNvSpPr/>
          <p:nvPr/>
        </p:nvSpPr>
        <p:spPr bwMode="auto">
          <a:xfrm>
            <a:off x="2076458" y="4315787"/>
            <a:ext cx="2590791" cy="1034934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ahoma" pitchFamily="34" charset="0"/>
              </a:rPr>
              <a:t>Res=12b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400" dirty="0">
                <a:solidFill>
                  <a:srgbClr val="C00000"/>
                </a:solidFill>
              </a:rPr>
              <a:t>Address=0b1001000</a:t>
            </a:r>
            <a:endParaRPr kumimoji="1" lang="en-US" sz="1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ahoma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FAD5DD-8395-42C7-B70A-2C5C64CC644B}"/>
              </a:ext>
            </a:extLst>
          </p:cNvPr>
          <p:cNvSpPr/>
          <p:nvPr/>
        </p:nvSpPr>
        <p:spPr bwMode="auto">
          <a:xfrm>
            <a:off x="5421990" y="2679798"/>
            <a:ext cx="2594820" cy="1045174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ahoma" pitchFamily="34" charset="0"/>
              </a:rPr>
              <a:t>Res=10b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</a:rPr>
              <a:t>Address=0b1001001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ahoma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FCC723-EC89-4BFE-A65B-E7B769B46DEA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 bwMode="auto">
          <a:xfrm flipH="1" flipV="1">
            <a:off x="3371854" y="1991866"/>
            <a:ext cx="6906" cy="551534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7A2752-13F3-4F7B-A98B-D015C503907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auto">
          <a:xfrm>
            <a:off x="4762500" y="1355520"/>
            <a:ext cx="1160842" cy="20297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878084-5942-41E3-B425-16715AE53558}"/>
              </a:ext>
            </a:extLst>
          </p:cNvPr>
          <p:cNvSpPr txBox="1"/>
          <p:nvPr/>
        </p:nvSpPr>
        <p:spPr>
          <a:xfrm>
            <a:off x="7576173" y="754949"/>
            <a:ext cx="1077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Device 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D4C17-173A-46C9-B969-A78285D4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98" y="4207373"/>
            <a:ext cx="3974602" cy="22200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CBA025-9B4C-4942-9406-8E1C85E1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40" y="3234338"/>
            <a:ext cx="1675452" cy="292614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45852D-9EAB-4EB9-A8DF-CEE3B9D2C1CB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flipV="1">
            <a:off x="3371854" y="3500167"/>
            <a:ext cx="6906" cy="81562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92BA9F-44E8-4A75-B1C9-71E887BF5FFF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 bwMode="auto">
          <a:xfrm flipV="1">
            <a:off x="6719400" y="1961215"/>
            <a:ext cx="0" cy="718583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1821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#8: Two TMP101 Breakout Boards on Zybo Board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TMP101A on MIO on PS</a:t>
                </a:r>
              </a:p>
              <a:p>
                <a:pPr lvl="1"/>
                <a:r>
                  <a:rPr lang="en-US" dirty="0"/>
                  <a:t>12 bit resolution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temperature is </a:t>
                </a:r>
                <a:br>
                  <a:rPr lang="en-US" dirty="0"/>
                </a:br>
                <a:r>
                  <a:rPr lang="en-US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0.0625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TMP101B on EMIO on PL</a:t>
                </a:r>
              </a:p>
              <a:p>
                <a:pPr lvl="1"/>
                <a:r>
                  <a:rPr lang="en-US" dirty="0"/>
                  <a:t>10 bit resolution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temperature is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505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296" y="882805"/>
            <a:ext cx="3429578" cy="2514600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A0625647-4573-4D46-AF69-A26BDA461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975" y="3670655"/>
            <a:ext cx="6236900" cy="304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44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0" y="4038600"/>
            <a:ext cx="5318760" cy="2368550"/>
          </a:xfrm>
          <a:prstGeom prst="rect">
            <a:avLst/>
          </a:prstGeom>
        </p:spPr>
      </p:pic>
      <p:pic>
        <p:nvPicPr>
          <p:cNvPr id="4" name="Picture 3" descr="C:\Users\song\jjsong\ece333\ece333spring2016\lecture333spring2016\lecture17-20-I2C\photos\tmp101breakout-2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0890" y="-8890"/>
            <a:ext cx="1703705" cy="233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5486400" y="267510"/>
            <a:ext cx="3009900" cy="13303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457199" y="2667000"/>
            <a:ext cx="2870200" cy="82296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5943600" y="1972837"/>
            <a:ext cx="1623060" cy="125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8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"/>
            <a:ext cx="8458200" cy="63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03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I2C Level 1 Software Driver in the PS Block: iicps v3_0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 action="ppaction://hlinkfile"/>
              </a:rPr>
              <a:t>C:\Xilinx\SDK\2015.2\data\embeddedsw\XilinxProcessorIPLib\drivers\iicps_v3_0</a:t>
            </a:r>
            <a:r>
              <a:rPr lang="en-US" dirty="0"/>
              <a:t>.</a:t>
            </a:r>
          </a:p>
          <a:p>
            <a:r>
              <a:rPr lang="en-US" dirty="0"/>
              <a:t>Support I2C hardware controller in the PS block</a:t>
            </a:r>
          </a:p>
          <a:p>
            <a:r>
              <a:rPr lang="en-US" dirty="0"/>
              <a:t>Base Addresses of I2C 0 and I2C 1 are fixed at  (UG585)</a:t>
            </a:r>
          </a:p>
          <a:p>
            <a:pPr lvl="1"/>
            <a:r>
              <a:rPr lang="en-US" dirty="0"/>
              <a:t>0xE0004000</a:t>
            </a:r>
          </a:p>
          <a:p>
            <a:pPr lvl="1"/>
            <a:r>
              <a:rPr lang="en-US" dirty="0"/>
              <a:t>0xE0005000</a:t>
            </a:r>
          </a:p>
          <a:p>
            <a:r>
              <a:rPr lang="en-US" dirty="0"/>
              <a:t>I2C software driver in the PS block</a:t>
            </a:r>
          </a:p>
          <a:p>
            <a:pPr lvl="1"/>
            <a:r>
              <a:rPr lang="en-US" dirty="0"/>
              <a:t>either a master or a slave on the IIC bus. </a:t>
            </a:r>
          </a:p>
          <a:p>
            <a:pPr lvl="1"/>
            <a:r>
              <a:rPr lang="en-US" dirty="0"/>
              <a:t>supports both interrupt mode transfer and polled </a:t>
            </a:r>
            <a:br>
              <a:rPr lang="en-US" dirty="0"/>
            </a:br>
            <a:r>
              <a:rPr lang="en-US" dirty="0"/>
              <a:t>mode transfer </a:t>
            </a:r>
          </a:p>
          <a:p>
            <a:pPr lvl="1"/>
            <a:r>
              <a:rPr lang="en-US" dirty="0"/>
              <a:t>Only 7-bit address is used in the driver, </a:t>
            </a:r>
            <a:br>
              <a:rPr lang="en-US" dirty="0"/>
            </a:br>
            <a:r>
              <a:rPr lang="en-US" dirty="0"/>
              <a:t>although the hardware also supports 10-bit address.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3" y="5105400"/>
            <a:ext cx="634365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A9A6B-764A-43F9-9A0C-D4B00DAB3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55" y="2336400"/>
            <a:ext cx="2399737" cy="38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2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I2C is a 2-Wire Serial Bus </a:t>
            </a:r>
            <a:r>
              <a:rPr lang="en-US" sz="1800" dirty="0"/>
              <a:t>(plus the common voltage reference wire)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SDA – Serial Data Line</a:t>
            </a:r>
          </a:p>
          <a:p>
            <a:pPr>
              <a:defRPr/>
            </a:pPr>
            <a:r>
              <a:rPr lang="en-US" dirty="0"/>
              <a:t>SCL – Serial Clock Line</a:t>
            </a:r>
          </a:p>
          <a:p>
            <a:pPr>
              <a:defRPr/>
            </a:pPr>
            <a:r>
              <a:rPr lang="en-US" dirty="0"/>
              <a:t>Ground – common voltage reference line</a:t>
            </a:r>
          </a:p>
          <a:p>
            <a:pPr>
              <a:defRPr/>
            </a:pPr>
            <a:r>
              <a:rPr lang="en-US" dirty="0"/>
              <a:t>Two pull-up resistors of 4.7k</a:t>
            </a:r>
            <a:r>
              <a:rPr lang="el-GR" dirty="0"/>
              <a:t>Ω</a:t>
            </a:r>
            <a:r>
              <a:rPr lang="en-US" dirty="0"/>
              <a:t> for open drain outputs</a:t>
            </a:r>
          </a:p>
        </p:txBody>
      </p:sp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8277225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1227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Master Operation Functions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Device Lookup – XIicPs_LookupConfig(Device ID);</a:t>
            </a:r>
          </a:p>
          <a:p>
            <a:r>
              <a:rPr lang="en-US" dirty="0"/>
              <a:t>Device configuration – </a:t>
            </a:r>
            <a:r>
              <a:rPr lang="en-US" u="sng" dirty="0"/>
              <a:t>XIicPs_CfgInitialize ();</a:t>
            </a:r>
          </a:p>
          <a:p>
            <a:r>
              <a:rPr lang="en-US" dirty="0"/>
              <a:t>Device test – XIicPs_SelfTest(Device ID);</a:t>
            </a:r>
          </a:p>
          <a:p>
            <a:r>
              <a:rPr lang="en-US" dirty="0"/>
              <a:t>Set Clock Speed – XIicPs_SetSClk(Device ID, Clock);</a:t>
            </a:r>
          </a:p>
          <a:p>
            <a:r>
              <a:rPr lang="en-US" dirty="0"/>
              <a:t>Check for Bus -  XIicPs_BuIsBus(Device ID);</a:t>
            </a:r>
          </a:p>
          <a:p>
            <a:r>
              <a:rPr lang="en-US" dirty="0"/>
              <a:t>Blocking Write to slave -  XIicPs__MasterSendPolled(); </a:t>
            </a:r>
          </a:p>
          <a:p>
            <a:pPr lvl="1"/>
            <a:r>
              <a:rPr lang="en-US" dirty="0"/>
              <a:t>wait until slave receives data</a:t>
            </a:r>
          </a:p>
          <a:p>
            <a:r>
              <a:rPr lang="en-US" dirty="0"/>
              <a:t>Blocking Read from slave -  XIicPs__MasterRecvPolled(); </a:t>
            </a:r>
          </a:p>
          <a:p>
            <a:pPr lvl="1"/>
            <a:r>
              <a:rPr lang="en-US" dirty="0"/>
              <a:t>wait until slave sends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FEB6-AF3A-41B5-BEB8-C29BEEE6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342613"/>
            <a:ext cx="5181600" cy="22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57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Write to Slave -  XIicPs__MasterSendPolled();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85800" y="609600"/>
            <a:ext cx="8458200" cy="58499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AFD4-45AC-4363-8B26-1124D5152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48972"/>
            <a:ext cx="7620000" cy="5810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74B3FD-A9D2-4304-8881-58D067019150}"/>
              </a:ext>
            </a:extLst>
          </p:cNvPr>
          <p:cNvSpPr/>
          <p:nvPr/>
        </p:nvSpPr>
        <p:spPr bwMode="auto">
          <a:xfrm>
            <a:off x="7010400" y="5066208"/>
            <a:ext cx="1143000" cy="304800"/>
          </a:xfrm>
          <a:prstGeom prst="rect">
            <a:avLst/>
          </a:prstGeom>
          <a:solidFill>
            <a:schemeClr val="tx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</a:rPr>
              <a:t>8 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5CCD07-4C88-49A3-98FB-3127267CBCFA}"/>
              </a:ext>
            </a:extLst>
          </p:cNvPr>
          <p:cNvSpPr/>
          <p:nvPr/>
        </p:nvSpPr>
        <p:spPr bwMode="auto">
          <a:xfrm>
            <a:off x="7010400" y="5339452"/>
            <a:ext cx="1143000" cy="304800"/>
          </a:xfrm>
          <a:prstGeom prst="rect">
            <a:avLst/>
          </a:prstGeom>
          <a:solidFill>
            <a:schemeClr val="tx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</a:rPr>
              <a:t>8 bits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E580C-09C0-42CC-88C3-89F45C1EBBF9}"/>
              </a:ext>
            </a:extLst>
          </p:cNvPr>
          <p:cNvSpPr/>
          <p:nvPr/>
        </p:nvSpPr>
        <p:spPr bwMode="auto">
          <a:xfrm>
            <a:off x="7010400" y="5612696"/>
            <a:ext cx="1143000" cy="304800"/>
          </a:xfrm>
          <a:prstGeom prst="rect">
            <a:avLst/>
          </a:prstGeom>
          <a:solidFill>
            <a:schemeClr val="tx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</a:rPr>
              <a:t>8 bits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EBD555-0821-4026-B0B4-719290F175E0}"/>
              </a:ext>
            </a:extLst>
          </p:cNvPr>
          <p:cNvSpPr/>
          <p:nvPr/>
        </p:nvSpPr>
        <p:spPr bwMode="auto">
          <a:xfrm>
            <a:off x="7010400" y="5922516"/>
            <a:ext cx="1143000" cy="304800"/>
          </a:xfrm>
          <a:prstGeom prst="rect">
            <a:avLst/>
          </a:prstGeom>
          <a:solidFill>
            <a:schemeClr val="tx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</a:rPr>
              <a:t>8 bits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AF636B-27AB-4A47-B356-A04EDA1DEDFE}"/>
              </a:ext>
            </a:extLst>
          </p:cNvPr>
          <p:cNvCxnSpPr/>
          <p:nvPr/>
        </p:nvCxnSpPr>
        <p:spPr bwMode="auto">
          <a:xfrm>
            <a:off x="6172200" y="4724400"/>
            <a:ext cx="762000" cy="34180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3FF4FA7-6759-4E62-9A19-A1B7FE896513}"/>
              </a:ext>
            </a:extLst>
          </p:cNvPr>
          <p:cNvSpPr/>
          <p:nvPr/>
        </p:nvSpPr>
        <p:spPr bwMode="auto">
          <a:xfrm>
            <a:off x="8305800" y="5066208"/>
            <a:ext cx="228600" cy="851288"/>
          </a:xfrm>
          <a:prstGeom prst="rightBrace">
            <a:avLst>
              <a:gd name="adj1" fmla="val 8333"/>
              <a:gd name="adj2" fmla="val 42481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9BBAC-BB84-4ECD-B54A-A7426683956C}"/>
              </a:ext>
            </a:extLst>
          </p:cNvPr>
          <p:cNvSpPr txBox="1"/>
          <p:nvPr/>
        </p:nvSpPr>
        <p:spPr>
          <a:xfrm>
            <a:off x="8144256" y="6012983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bg2"/>
                </a:solidFill>
                <a:effectLst/>
              </a:rPr>
              <a:t>ByteCount</a:t>
            </a:r>
          </a:p>
        </p:txBody>
      </p:sp>
    </p:spTree>
    <p:extLst>
      <p:ext uri="{BB962C8B-B14F-4D97-AF65-F5344CB8AC3E}">
        <p14:creationId xmlns:p14="http://schemas.microsoft.com/office/powerpoint/2010/main" val="1273339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Read from Slave -  XIicPs__MasterRecvPolled();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85800" y="609600"/>
            <a:ext cx="8458200" cy="58499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97C73-719F-4C43-8E93-9BF4F0FF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62000"/>
            <a:ext cx="7419975" cy="5743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9F48C3-E599-4137-A72C-A99EF650F594}"/>
              </a:ext>
            </a:extLst>
          </p:cNvPr>
          <p:cNvSpPr/>
          <p:nvPr/>
        </p:nvSpPr>
        <p:spPr bwMode="auto">
          <a:xfrm>
            <a:off x="7010400" y="5066208"/>
            <a:ext cx="1143000" cy="304800"/>
          </a:xfrm>
          <a:prstGeom prst="rect">
            <a:avLst/>
          </a:prstGeom>
          <a:solidFill>
            <a:schemeClr val="tx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</a:rPr>
              <a:t>8 bits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BF15A1-A44C-4E78-86F6-466ED9617A82}"/>
              </a:ext>
            </a:extLst>
          </p:cNvPr>
          <p:cNvSpPr/>
          <p:nvPr/>
        </p:nvSpPr>
        <p:spPr bwMode="auto">
          <a:xfrm>
            <a:off x="7010400" y="5339452"/>
            <a:ext cx="1143000" cy="304800"/>
          </a:xfrm>
          <a:prstGeom prst="rect">
            <a:avLst/>
          </a:prstGeom>
          <a:solidFill>
            <a:schemeClr val="tx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</a:rPr>
              <a:t>8 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E056D-20FF-4E18-91F7-E70428885FF4}"/>
              </a:ext>
            </a:extLst>
          </p:cNvPr>
          <p:cNvSpPr/>
          <p:nvPr/>
        </p:nvSpPr>
        <p:spPr bwMode="auto">
          <a:xfrm>
            <a:off x="7010400" y="5612696"/>
            <a:ext cx="1143000" cy="304800"/>
          </a:xfrm>
          <a:prstGeom prst="rect">
            <a:avLst/>
          </a:prstGeom>
          <a:solidFill>
            <a:schemeClr val="tx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</a:rPr>
              <a:t>8 bits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F25D1-655B-469F-993A-4EC5729070F5}"/>
              </a:ext>
            </a:extLst>
          </p:cNvPr>
          <p:cNvSpPr/>
          <p:nvPr/>
        </p:nvSpPr>
        <p:spPr bwMode="auto">
          <a:xfrm>
            <a:off x="7010400" y="5922516"/>
            <a:ext cx="1143000" cy="304800"/>
          </a:xfrm>
          <a:prstGeom prst="rect">
            <a:avLst/>
          </a:prstGeom>
          <a:solidFill>
            <a:schemeClr val="tx1"/>
          </a:solidFill>
          <a:ln w="222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</a:rPr>
              <a:t>8 bits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5B9BA3-6902-4F4C-9DFB-F3620498C4F0}"/>
              </a:ext>
            </a:extLst>
          </p:cNvPr>
          <p:cNvCxnSpPr>
            <a:cxnSpLocks/>
          </p:cNvCxnSpPr>
          <p:nvPr/>
        </p:nvCxnSpPr>
        <p:spPr bwMode="auto">
          <a:xfrm>
            <a:off x="6400800" y="4648200"/>
            <a:ext cx="533400" cy="41800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928FDE64-374F-4BD8-BED0-BCDB0A98A917}"/>
              </a:ext>
            </a:extLst>
          </p:cNvPr>
          <p:cNvSpPr/>
          <p:nvPr/>
        </p:nvSpPr>
        <p:spPr bwMode="auto">
          <a:xfrm>
            <a:off x="8305800" y="5066208"/>
            <a:ext cx="228600" cy="851288"/>
          </a:xfrm>
          <a:prstGeom prst="rightBrace">
            <a:avLst>
              <a:gd name="adj1" fmla="val 8333"/>
              <a:gd name="adj2" fmla="val 42481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6FF5E2-C031-4E76-9189-3A999B728815}"/>
              </a:ext>
            </a:extLst>
          </p:cNvPr>
          <p:cNvSpPr txBox="1"/>
          <p:nvPr/>
        </p:nvSpPr>
        <p:spPr>
          <a:xfrm>
            <a:off x="8144256" y="6012983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70C0"/>
                </a:solidFill>
              </a:rPr>
              <a:t>ByteCount</a:t>
            </a:r>
          </a:p>
        </p:txBody>
      </p:sp>
    </p:spTree>
    <p:extLst>
      <p:ext uri="{BB962C8B-B14F-4D97-AF65-F5344CB8AC3E}">
        <p14:creationId xmlns:p14="http://schemas.microsoft.com/office/powerpoint/2010/main" val="969317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I2C Master Configuration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 an I2C hardware module ID</a:t>
            </a:r>
          </a:p>
          <a:p>
            <a:pPr lvl="1"/>
            <a:r>
              <a:rPr lang="fr-FR" dirty="0"/>
              <a:t>#define IIC_DEVICE_ID	XPAR_XIICPS_0_DEVICE_ID</a:t>
            </a:r>
            <a:endParaRPr lang="en-US" dirty="0"/>
          </a:p>
          <a:p>
            <a:r>
              <a:rPr lang="en-US" dirty="0"/>
              <a:t>Define an instance of I2C device</a:t>
            </a:r>
          </a:p>
          <a:p>
            <a:pPr marL="457200" lvl="1" indent="0">
              <a:buNone/>
            </a:pPr>
            <a:r>
              <a:rPr lang="en-US" dirty="0"/>
              <a:t>	XIicPs Iic;</a:t>
            </a:r>
          </a:p>
          <a:p>
            <a:r>
              <a:rPr lang="en-US" dirty="0"/>
              <a:t>Configure I2C device</a:t>
            </a:r>
          </a:p>
          <a:p>
            <a:pPr marL="457200" lvl="1" indent="0">
              <a:buNone/>
            </a:pPr>
            <a:r>
              <a:rPr lang="en-US" dirty="0"/>
              <a:t>	XIicPs_Config   *Config;   int status;</a:t>
            </a:r>
          </a:p>
          <a:p>
            <a:pPr marL="457200" lvl="1" indent="0">
              <a:buNone/>
            </a:pPr>
            <a:r>
              <a:rPr lang="en-US" dirty="0"/>
              <a:t>	Config = XIicPS_LookupConfig(Iic);</a:t>
            </a:r>
            <a:br>
              <a:rPr lang="en-US" dirty="0"/>
            </a:br>
            <a:r>
              <a:rPr lang="en-US" dirty="0"/>
              <a:t>	status = XIicPs_CfgInitialize(&amp;Iic, Config, Config-&gt;BaseAddress);</a:t>
            </a:r>
          </a:p>
          <a:p>
            <a:r>
              <a:rPr lang="en-US" dirty="0"/>
              <a:t>Perform self test</a:t>
            </a:r>
          </a:p>
          <a:p>
            <a:pPr marL="457200" lvl="1" indent="0">
              <a:buNone/>
            </a:pPr>
            <a:r>
              <a:rPr lang="en-US" dirty="0"/>
              <a:t>	status = XIicPs_Selftest(&amp;Iic); if(status!=XST_SUCCESS) return XST_FAILURE;</a:t>
            </a:r>
          </a:p>
          <a:p>
            <a:r>
              <a:rPr lang="en-US" dirty="0"/>
              <a:t>Set Clock Speed in Hz</a:t>
            </a:r>
          </a:p>
          <a:p>
            <a:pPr marL="457200" lvl="1" indent="0">
              <a:buNone/>
            </a:pPr>
            <a:r>
              <a:rPr lang="en-US" dirty="0"/>
              <a:t>	status = XIicPs_SetSClk(&amp;Iic, ClockFreq in Hz);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62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I2C Master Configuration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 if Bus is Busy</a:t>
            </a:r>
          </a:p>
          <a:p>
            <a:pPr marL="457200" lvl="1" indent="0">
              <a:buNone/>
            </a:pPr>
            <a:r>
              <a:rPr lang="en-US" dirty="0"/>
              <a:t>	while(XIicPs_BusIsBusy(&amp;Iic));</a:t>
            </a:r>
          </a:p>
          <a:p>
            <a:r>
              <a:rPr lang="en-US" dirty="0"/>
              <a:t>Blocking write two bytes to send resolution to be 11 bits</a:t>
            </a:r>
          </a:p>
          <a:p>
            <a:pPr marL="914400" lvl="2" indent="0">
              <a:buNone/>
            </a:pPr>
            <a:r>
              <a:rPr lang="en-US" dirty="0"/>
              <a:t>u8 resolution[2]={0b00000001,0b01000000);  //pointer+data</a:t>
            </a:r>
          </a:p>
          <a:p>
            <a:pPr marL="914400" lvl="2" indent="0">
              <a:buNone/>
            </a:pPr>
            <a:r>
              <a:rPr lang="en-US" dirty="0"/>
              <a:t>XIicPs_MasterSendPolled(&amp;Iic, resolution, 2, Slave address);</a:t>
            </a:r>
          </a:p>
          <a:p>
            <a:pPr marL="5715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88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5E8269-D944-44DA-9E52-AF04371A5CF4}"/>
              </a:ext>
            </a:extLst>
          </p:cNvPr>
          <p:cNvSpPr txBox="1"/>
          <p:nvPr/>
        </p:nvSpPr>
        <p:spPr>
          <a:xfrm>
            <a:off x="5401235" y="381000"/>
            <a:ext cx="359036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FF0000"/>
                </a:solidFill>
                <a:effectLst/>
              </a:rPr>
              <a:t>XIicPs tmp101a;</a:t>
            </a:r>
          </a:p>
          <a:p>
            <a:pPr>
              <a:buNone/>
            </a:pPr>
            <a:r>
              <a:rPr lang="en-US" sz="1800" dirty="0">
                <a:solidFill>
                  <a:srgbClr val="FF0000"/>
                </a:solidFill>
                <a:effectLst/>
              </a:rPr>
              <a:t>XIicPs_Config *tmp101a_config;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8A673-6361-4255-9950-03E34CD09B01}"/>
              </a:ext>
            </a:extLst>
          </p:cNvPr>
          <p:cNvSpPr txBox="1"/>
          <p:nvPr/>
        </p:nvSpPr>
        <p:spPr>
          <a:xfrm>
            <a:off x="228600" y="76200"/>
            <a:ext cx="5172635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typedef struct {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u16 DeviceId;     /**&lt; Unique ID  of device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u32 BaseAddress;  /**&lt; Base address of the device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u32 InputClockHz; /**&lt; Input clock frequency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} XIicPs_Config;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3D042-422C-4A9A-ACF7-2CF13170AAA5}"/>
              </a:ext>
            </a:extLst>
          </p:cNvPr>
          <p:cNvSpPr txBox="1"/>
          <p:nvPr/>
        </p:nvSpPr>
        <p:spPr>
          <a:xfrm>
            <a:off x="2353235" y="1410998"/>
            <a:ext cx="6096000" cy="506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typedef struct {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XIicPs_Config Config;/* Configuration structure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u32 IsReady;/* Device is initialized and ready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u32 Options;/* Options set in the device */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u8 *SendBufferPtr;/* Pointer to send buffer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u8 *RecvBufferPtr;/* Pointer to </a:t>
            </a:r>
            <a:r>
              <a:rPr lang="en-US" sz="1600" u="sng" dirty="0">
                <a:solidFill>
                  <a:srgbClr val="002060"/>
                </a:solidFill>
                <a:effectLst/>
              </a:rPr>
              <a:t>recv buffer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int SendByteCount;/* Number of bytes still expected to send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int RecvByteCount;/* Number of bytes still expected to receive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int CurrByteCount;/* No. of bytes expected in current transfer */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int UpdateTxSize;/* If </a:t>
            </a:r>
            <a:r>
              <a:rPr lang="en-US" sz="1600" u="sng" dirty="0">
                <a:solidFill>
                  <a:srgbClr val="002060"/>
                </a:solidFill>
                <a:effectLst/>
              </a:rPr>
              <a:t>tx size register has to be updated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int IsSend;/* Whether master is sending or receiving */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XIicPs_IntrHandler StatusHandler;  /* Event handler function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void *CallBackRef;/* Callback reference for event handler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} XIicPs;</a:t>
            </a:r>
          </a:p>
        </p:txBody>
      </p:sp>
    </p:spTree>
    <p:extLst>
      <p:ext uri="{BB962C8B-B14F-4D97-AF65-F5344CB8AC3E}">
        <p14:creationId xmlns:p14="http://schemas.microsoft.com/office/powerpoint/2010/main" val="829428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I2C Template Code: lab8I2ConARM_template.c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953FBC-1DA5-48E2-BD8A-7098121308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Hardware Device Definitions in xparamenters.h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Device instances: </a:t>
            </a:r>
            <a:br>
              <a:rPr lang="en-US" dirty="0"/>
            </a:br>
            <a:r>
              <a:rPr lang="en-US" dirty="0"/>
              <a:t>XIicPS temp101Aps, temp101Bpl;</a:t>
            </a:r>
          </a:p>
          <a:p>
            <a:pPr lvl="1"/>
            <a:r>
              <a:rPr lang="en-US" dirty="0"/>
              <a:t>PS – tmp101 on MIO     </a:t>
            </a:r>
          </a:p>
          <a:p>
            <a:pPr lvl="1"/>
            <a:r>
              <a:rPr lang="en-US" dirty="0"/>
              <a:t>PL – tmp101 on SelectIO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60198F-D52C-473C-A56B-97E2FE78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852227"/>
            <a:ext cx="4657344" cy="2753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50B409-8A6C-4ECB-A16F-1D474683E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81031"/>
            <a:ext cx="3710364" cy="259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8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92468-0909-4441-ABF5-3C530D60C022}"/>
              </a:ext>
            </a:extLst>
          </p:cNvPr>
          <p:cNvSpPr txBox="1"/>
          <p:nvPr/>
        </p:nvSpPr>
        <p:spPr>
          <a:xfrm>
            <a:off x="876300" y="547584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printf("\r\nTMP101 on EMIO JF     = %8.4f Celsius       %8.4f  Fahrenheit", temp1, 32+temp1*9/5);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EF6B59E-9604-485A-833C-D345A2FB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95400"/>
            <a:ext cx="7886700" cy="53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5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ReadTemperature() and ConfigureTMP101() </a:t>
            </a:r>
          </a:p>
        </p:txBody>
      </p:sp>
      <p:pic>
        <p:nvPicPr>
          <p:cNvPr id="4" name="Picture 3" descr="nd ">
            <a:extLst>
              <a:ext uri="{FF2B5EF4-FFF2-40B4-BE49-F238E27FC236}">
                <a16:creationId xmlns:a16="http://schemas.microsoft.com/office/drawing/2014/main" id="{0A416283-34D4-4720-8C48-528E266B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790575"/>
            <a:ext cx="83439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43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ConfigureI2Cinstance() 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775B11A-12D0-4047-8F1E-16DAC7078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954"/>
            <a:ext cx="9144000" cy="45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2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Start and Stop Conditions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 condition is when SCL=1 and SDA goes from 1 to 0</a:t>
            </a:r>
          </a:p>
          <a:p>
            <a:r>
              <a:rPr lang="en-US" dirty="0"/>
              <a:t>Stop condition is when SCL=1 and SDA goes from 0 to 1</a:t>
            </a:r>
          </a:p>
          <a:p>
            <a:endParaRPr lang="en-US" dirty="0"/>
          </a:p>
          <a:p>
            <a:r>
              <a:rPr lang="en-US" dirty="0"/>
              <a:t>Notice data line SDA cannot change when SCL=1 to set data values because SDA change indicates Start or Stop when SCL=1.</a:t>
            </a: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174" y="3796216"/>
            <a:ext cx="83058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XIicPS_Lookupconfig() and XIicPs_CfgInitialize()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XIicPs_LookupConfig(DeviceId)</a:t>
            </a:r>
          </a:p>
          <a:p>
            <a:pPr lvl="1"/>
            <a:r>
              <a:rPr lang="en-US" dirty="0"/>
              <a:t>Use the device identifier to find the static configuration structure defined in </a:t>
            </a:r>
            <a:r>
              <a:rPr lang="en-US" dirty="0">
                <a:hlinkClick r:id="rId3" action="ppaction://hlinkfile"/>
              </a:rPr>
              <a:t>xiicps_g.c</a:t>
            </a:r>
            <a:r>
              <a:rPr lang="en-US" dirty="0"/>
              <a:t>. This is setup by the tools. For some operating systems the config structure will be initialized by the software and this call is not needed.</a:t>
            </a:r>
          </a:p>
          <a:p>
            <a:r>
              <a:rPr lang="en-US" dirty="0"/>
              <a:t>XIicPs_CfgInitialize(InstancePtr, CfgPtr, EffectiveAddr)</a:t>
            </a:r>
          </a:p>
          <a:p>
            <a:pPr lvl="1"/>
            <a:r>
              <a:rPr lang="en-US" dirty="0"/>
              <a:t>Uses a configuration structure provided by the caller. If running in a system with address translation, the provided virtual memory base address replaces the physical address in the configuration structure.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46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XIicPs_Config *XIicPs_LookupConfig(u16 DeviceId)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Looks up the device configuration based on the unique device ID. A table contains the configuration info for each device in the system.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DeviceId contains the ID of the device to look up the configuration for.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Return</a:t>
            </a:r>
          </a:p>
          <a:p>
            <a:pPr lvl="1"/>
            <a:r>
              <a:rPr lang="en-US" dirty="0"/>
              <a:t>A pointer to the configuration found or </a:t>
            </a:r>
          </a:p>
          <a:p>
            <a:pPr lvl="1"/>
            <a:r>
              <a:rPr lang="en-US" dirty="0"/>
              <a:t>NULL if the specified device ID was not found.</a:t>
            </a:r>
          </a:p>
        </p:txBody>
      </p:sp>
    </p:spTree>
    <p:extLst>
      <p:ext uri="{BB962C8B-B14F-4D97-AF65-F5344CB8AC3E}">
        <p14:creationId xmlns:p14="http://schemas.microsoft.com/office/powerpoint/2010/main" val="3790337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XIicPs_MasterRecvPolled() – to read from an I2C device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 XIicPs_MasterRecvPolled(XIicPs *InstancePtr, u8 *MsgPtr,</a:t>
            </a:r>
          </a:p>
          <a:p>
            <a:r>
              <a:rPr lang="en-US" dirty="0"/>
              <a:t>				int ByteCount, u16 SlaveAddr);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InstancePtr is a pointer to the XIicPs instance.</a:t>
            </a:r>
          </a:p>
          <a:p>
            <a:r>
              <a:rPr lang="en-US" dirty="0"/>
              <a:t>MsgPtr is the pointer to the receive buffer.</a:t>
            </a:r>
          </a:p>
          <a:p>
            <a:r>
              <a:rPr lang="en-US" dirty="0"/>
              <a:t>ByteCount is the number of bytes to be received.</a:t>
            </a:r>
          </a:p>
          <a:p>
            <a:r>
              <a:rPr lang="en-US" dirty="0"/>
              <a:t>SlaveAddr is the address of the slave we are receiving from.</a:t>
            </a:r>
          </a:p>
          <a:p>
            <a:r>
              <a:rPr lang="en-US" dirty="0"/>
              <a:t>Return</a:t>
            </a:r>
          </a:p>
          <a:p>
            <a:pPr lvl="1"/>
            <a:r>
              <a:rPr lang="en-US" dirty="0"/>
              <a:t>- XST_SUCCESS if everything went well.</a:t>
            </a:r>
          </a:p>
          <a:p>
            <a:pPr lvl="1"/>
            <a:r>
              <a:rPr lang="en-US" dirty="0"/>
              <a:t>- XST_FAILURE if timed out.</a:t>
            </a:r>
          </a:p>
          <a:p>
            <a:pPr lvl="1"/>
            <a:endParaRPr lang="en-US" dirty="0"/>
          </a:p>
          <a:p>
            <a:r>
              <a:rPr lang="en-US" dirty="0"/>
              <a:t>MsgPtr[0] receives the 1</a:t>
            </a:r>
            <a:r>
              <a:rPr lang="en-US" baseline="30000" dirty="0"/>
              <a:t>st</a:t>
            </a:r>
            <a:r>
              <a:rPr lang="en-US" dirty="0"/>
              <a:t> byte, MsgPtr[1] receives the 2</a:t>
            </a:r>
            <a:r>
              <a:rPr lang="en-US" baseline="30000" dirty="0"/>
              <a:t>nd</a:t>
            </a:r>
            <a:r>
              <a:rPr lang="en-US" dirty="0"/>
              <a:t> byte, etc.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44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XIicPs_MasterSendPolled() – to write to an I2C device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 XIicPs_MasterSendPolled(XIicPs *InstancePtr, u8 *MsgPtr,</a:t>
            </a:r>
            <a:br>
              <a:rPr lang="en-US" dirty="0"/>
            </a:br>
            <a:r>
              <a:rPr lang="en-US" dirty="0"/>
              <a:t>int ByteCount, u16 SlaveAddr)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InstancePtr is a pointer to the XIicPs instance.</a:t>
            </a:r>
          </a:p>
          <a:p>
            <a:r>
              <a:rPr lang="en-US" dirty="0"/>
              <a:t>MsgPtr is the pointer to the send buffer.</a:t>
            </a:r>
          </a:p>
          <a:p>
            <a:r>
              <a:rPr lang="en-US" dirty="0"/>
              <a:t>ByteCount is the number of bytes to be sent.</a:t>
            </a:r>
          </a:p>
          <a:p>
            <a:r>
              <a:rPr lang="en-US" dirty="0"/>
              <a:t>SlaveAddr is the address of the slave we are sending to.</a:t>
            </a:r>
          </a:p>
          <a:p>
            <a:endParaRPr lang="en-US" dirty="0"/>
          </a:p>
          <a:p>
            <a:r>
              <a:rPr lang="en-US" dirty="0"/>
              <a:t>return</a:t>
            </a:r>
          </a:p>
          <a:p>
            <a:pPr lvl="1"/>
            <a:r>
              <a:rPr lang="en-US" dirty="0"/>
              <a:t>- XST_SUCCESS if everything went well.</a:t>
            </a:r>
          </a:p>
          <a:p>
            <a:pPr lvl="1"/>
            <a:r>
              <a:rPr lang="en-US" dirty="0"/>
              <a:t>- XST_FAILURE if timed out.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74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XIicPs_SetSClk()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 XIicPs_SetSClk(XIicPs *InstancePtr, u32 FsclHz)</a:t>
            </a:r>
          </a:p>
          <a:p>
            <a:endParaRPr lang="en-US" dirty="0"/>
          </a:p>
          <a:p>
            <a:r>
              <a:rPr lang="en-US" dirty="0"/>
              <a:t>InstancePtr is a pointer to the XIicPs instance.</a:t>
            </a:r>
          </a:p>
          <a:p>
            <a:r>
              <a:rPr lang="en-US" dirty="0"/>
              <a:t>FsclHz is the clock frequency in Hz. The two most common clock rates are 100KHz and 400KHz.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return</a:t>
            </a:r>
          </a:p>
          <a:p>
            <a:pPr lvl="1"/>
            <a:r>
              <a:rPr lang="en-US" dirty="0"/>
              <a:t>- XST_SUCCESS if options are successfully set.</a:t>
            </a:r>
          </a:p>
          <a:p>
            <a:pPr lvl="1"/>
            <a:r>
              <a:rPr lang="en-US" dirty="0"/>
              <a:t>- XST_DEVICE_IS_STARTED if the device is currently transferring data. The transfer must complete or be aborted before setting options.</a:t>
            </a:r>
          </a:p>
          <a:p>
            <a:pPr lvl="1"/>
            <a:r>
              <a:rPr lang="en-US" dirty="0"/>
              <a:t>- XST_FAILURE if the Fscl frequency can not be set.</a:t>
            </a:r>
          </a:p>
          <a:p>
            <a:r>
              <a:rPr lang="en-US" dirty="0"/>
              <a:t>The clock can not be faster than the input clock divide by 22.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11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xiicps_hw.h – Hardware Definition File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Addresses of all I2C module registers are defined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474619"/>
            <a:ext cx="7620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XIICPS_CR_OFFSET0x00  /**&lt; 32-bit Control */</a:t>
            </a:r>
          </a:p>
          <a:p>
            <a:pPr>
              <a:spcBef>
                <a:spcPts val="40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XIICPS_SR_OFFSET0x04  /**&lt; Status */</a:t>
            </a:r>
          </a:p>
          <a:p>
            <a:pPr>
              <a:spcBef>
                <a:spcPts val="40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XIICPS_ADDR_OFFSET0x08  /**&lt; IIC Address */</a:t>
            </a:r>
          </a:p>
          <a:p>
            <a:pPr>
              <a:spcBef>
                <a:spcPts val="40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XIICPS_DATA_OFFSET0x0C  /**&lt; IIC FIFO Data */</a:t>
            </a:r>
          </a:p>
          <a:p>
            <a:pPr>
              <a:spcBef>
                <a:spcPts val="40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XIICPS_ISR_OFFSET0x10  /**&lt; Interrupt Status */</a:t>
            </a:r>
          </a:p>
          <a:p>
            <a:pPr>
              <a:spcBef>
                <a:spcPts val="40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XIICPS_TRANS_SIZE_OFFSET0x14  /**&lt; Transfer Size */</a:t>
            </a:r>
          </a:p>
          <a:p>
            <a:pPr>
              <a:spcBef>
                <a:spcPts val="40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XIICPS_SLV_PAUSE_OFFSET0x18  /**&lt; Slave monitor pause */</a:t>
            </a:r>
          </a:p>
          <a:p>
            <a:pPr>
              <a:spcBef>
                <a:spcPts val="40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XIICPS_TIME_OUT_OFFSET0x1C  /**&lt; Time Out */</a:t>
            </a:r>
          </a:p>
          <a:p>
            <a:pPr>
              <a:spcBef>
                <a:spcPts val="40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XIICPS_IMR_OFFSET0x20  /**&lt; Interrupt Enabled Mask */</a:t>
            </a:r>
          </a:p>
          <a:p>
            <a:pPr>
              <a:spcBef>
                <a:spcPts val="40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XIICPS_IER_OFFSET0x24  /**&lt; Interrupt Enable */</a:t>
            </a:r>
          </a:p>
          <a:p>
            <a:pPr>
              <a:spcBef>
                <a:spcPts val="400"/>
              </a:spcBef>
              <a:spcAft>
                <a:spcPts val="200"/>
              </a:spcAft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XIICPS_IDR_OFFSET0x28  /**&lt; Interrupt Disable */</a:t>
            </a:r>
          </a:p>
        </p:txBody>
      </p:sp>
    </p:spTree>
    <p:extLst>
      <p:ext uri="{BB962C8B-B14F-4D97-AF65-F5344CB8AC3E}">
        <p14:creationId xmlns:p14="http://schemas.microsoft.com/office/powerpoint/2010/main" val="3822582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xiicps.h – I2C Driver Header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300" y="762000"/>
            <a:ext cx="8001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XIICPS_CR_OFFSET0x00  /**&lt; 32-bit Control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XIICPS_SR_OFFSET0x04  /**&lt; Status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XIICPS_ADDR_OFFSET0x08  /**&lt; IIC Address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XIICPS_DATA_OFFSET0x0C  /**&lt; IIC FIFO Data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XIICPS_ISR_OFFSET0x10  /**&lt; Interrupt Status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XIICPS_TRANS_SIZE_OFFSET0x14  /**&lt; Transfer Size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XIICPS_SLV_PAUSE_OFFSET0x18  /**&lt; Slave monitor pause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XIICPS_TIME_OUT_OFFSET0x1C  /**&lt; Time Out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XIICPS_IMR_OFFSET0x20  /**&lt; Interrupt Enabled Mask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XIICPS_IER_OFFSET0x24  /**&lt; Interrupt Enable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XIICPS_IDR_OFFSET0x28  /**&lt; Interrupt Disable */</a:t>
            </a:r>
          </a:p>
        </p:txBody>
      </p:sp>
    </p:spTree>
    <p:extLst>
      <p:ext uri="{BB962C8B-B14F-4D97-AF65-F5344CB8AC3E}">
        <p14:creationId xmlns:p14="http://schemas.microsoft.com/office/powerpoint/2010/main" val="2513823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I2C Controller of Zynq 7000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20 I2C Controller, Zynq-7000 All Programmable SoC, </a:t>
            </a:r>
            <a:r>
              <a:rPr lang="en-US" i="1" dirty="0"/>
              <a:t>Technical Reference Manual, </a:t>
            </a:r>
            <a:r>
              <a:rPr lang="en-US" dirty="0"/>
              <a:t>UG585 (v1.10) February 23, 2015</a:t>
            </a:r>
          </a:p>
          <a:p>
            <a:r>
              <a:rPr lang="en-US" dirty="0"/>
              <a:t>I2C bus specification version 2</a:t>
            </a:r>
          </a:p>
          <a:p>
            <a:r>
              <a:rPr lang="en-US" dirty="0"/>
              <a:t>Supports 16-byte FIFO</a:t>
            </a:r>
          </a:p>
          <a:p>
            <a:r>
              <a:rPr lang="en-US" dirty="0"/>
              <a:t>Programmable normal and fast bus data rates</a:t>
            </a:r>
          </a:p>
          <a:p>
            <a:r>
              <a:rPr lang="en-US" dirty="0"/>
              <a:t>Master Mode</a:t>
            </a:r>
          </a:p>
          <a:p>
            <a:pPr lvl="1"/>
            <a:r>
              <a:rPr lang="en-US" dirty="0"/>
              <a:t>Write transfer</a:t>
            </a:r>
          </a:p>
          <a:p>
            <a:pPr lvl="1"/>
            <a:r>
              <a:rPr lang="en-US" dirty="0"/>
              <a:t>Read transfer</a:t>
            </a:r>
          </a:p>
          <a:p>
            <a:pPr lvl="1"/>
            <a:r>
              <a:rPr lang="en-US" dirty="0"/>
              <a:t>Extended address support</a:t>
            </a:r>
          </a:p>
          <a:p>
            <a:pPr lvl="1"/>
            <a:r>
              <a:rPr lang="en-US" dirty="0"/>
              <a:t>Support HOLD for slow processor service</a:t>
            </a:r>
          </a:p>
          <a:p>
            <a:pPr lvl="1"/>
            <a:r>
              <a:rPr lang="en-US" dirty="0"/>
              <a:t>Supports TO interrupt flag to avoid stall condition</a:t>
            </a:r>
          </a:p>
          <a:p>
            <a:r>
              <a:rPr lang="en-US" dirty="0"/>
              <a:t>Slave Monitor Mode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9844" y="5856009"/>
            <a:ext cx="298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Chapter 20, Zynq-7000 All Programmable SoC, </a:t>
            </a:r>
            <a:r>
              <a:rPr lang="en-US" sz="1200" i="1" dirty="0">
                <a:solidFill>
                  <a:srgbClr val="002060"/>
                </a:solidFill>
                <a:effectLst/>
              </a:rPr>
              <a:t>Technical Reference Manual, </a:t>
            </a:r>
            <a:r>
              <a:rPr lang="en-US" sz="1200" dirty="0">
                <a:solidFill>
                  <a:srgbClr val="002060"/>
                </a:solidFill>
                <a:effectLst/>
              </a:rPr>
              <a:t>UG585</a:t>
            </a:r>
          </a:p>
        </p:txBody>
      </p:sp>
    </p:spTree>
    <p:extLst>
      <p:ext uri="{BB962C8B-B14F-4D97-AF65-F5344CB8AC3E}">
        <p14:creationId xmlns:p14="http://schemas.microsoft.com/office/powerpoint/2010/main" val="622044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I2C Controller of Zynq 7000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Slave Mode</a:t>
            </a:r>
          </a:p>
          <a:p>
            <a:pPr lvl="1"/>
            <a:r>
              <a:rPr lang="en-US" dirty="0"/>
              <a:t>Slave transmitter</a:t>
            </a:r>
          </a:p>
          <a:p>
            <a:pPr lvl="1"/>
            <a:r>
              <a:rPr lang="en-US" dirty="0"/>
              <a:t>Slave receiver</a:t>
            </a:r>
          </a:p>
          <a:p>
            <a:pPr lvl="1"/>
            <a:r>
              <a:rPr lang="en-US" dirty="0"/>
              <a:t>Fully programmable slave response address</a:t>
            </a:r>
          </a:p>
          <a:p>
            <a:pPr lvl="1"/>
            <a:r>
              <a:rPr lang="en-US" dirty="0"/>
              <a:t>Supports HOLD to prevent overflow condition</a:t>
            </a:r>
          </a:p>
          <a:p>
            <a:pPr lvl="1"/>
            <a:r>
              <a:rPr lang="en-US" dirty="0"/>
              <a:t>Supports TO interrupt flag to avoid stall condition</a:t>
            </a:r>
          </a:p>
          <a:p>
            <a:r>
              <a:rPr lang="en-US" dirty="0"/>
              <a:t>Software can poll for status or function as interrupt-driven device</a:t>
            </a:r>
          </a:p>
          <a:p>
            <a:r>
              <a:rPr lang="en-US" dirty="0"/>
              <a:t>Programmable interrupt generation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9844" y="5856009"/>
            <a:ext cx="298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Chapter 20, Zynq-7000 All Programmable SoC, </a:t>
            </a:r>
            <a:r>
              <a:rPr lang="en-US" sz="1200" i="1" dirty="0">
                <a:solidFill>
                  <a:srgbClr val="002060"/>
                </a:solidFill>
                <a:effectLst/>
              </a:rPr>
              <a:t>Technical Reference Manual, </a:t>
            </a:r>
            <a:r>
              <a:rPr lang="en-US" sz="1200" dirty="0">
                <a:solidFill>
                  <a:srgbClr val="002060"/>
                </a:solidFill>
                <a:effectLst/>
              </a:rPr>
              <a:t>UG585</a:t>
            </a:r>
          </a:p>
        </p:txBody>
      </p:sp>
    </p:spTree>
    <p:extLst>
      <p:ext uri="{BB962C8B-B14F-4D97-AF65-F5344CB8AC3E}">
        <p14:creationId xmlns:p14="http://schemas.microsoft.com/office/powerpoint/2010/main" val="1121494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I2C Controller System Block Diagram of Zynq 7000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Each Cortex-A9 processor has a standard 32-bit APB slave port that operates at the CPU_1x clock Frequency</a:t>
            </a:r>
          </a:p>
          <a:p>
            <a:r>
              <a:rPr lang="en-US" dirty="0"/>
              <a:t>APB (Advanced Peripheral Bus) low bandwidth control accesses, for example register interfaces on system peripherals. Similar to AHB, but a much reduced, low complexity signal list.</a:t>
            </a:r>
          </a:p>
          <a:p>
            <a:r>
              <a:rPr lang="en-US" dirty="0"/>
              <a:t>Two I2C Controllers: I2C 0 and I2C 1</a:t>
            </a:r>
          </a:p>
          <a:p>
            <a:r>
              <a:rPr lang="en-US" dirty="0"/>
              <a:t>SCL and SDA can be connected from MIO or EMIO</a:t>
            </a:r>
          </a:p>
          <a:p>
            <a:r>
              <a:rPr lang="en-US" dirty="0"/>
              <a:t>SCL_T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276600"/>
            <a:ext cx="6020081" cy="296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3060" y="6353397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Chapter 20 I2C Controller, Zynq-7000 All Programmable SoC, </a:t>
            </a:r>
            <a:r>
              <a:rPr lang="en-US" sz="1200" i="1" dirty="0">
                <a:solidFill>
                  <a:srgbClr val="002060"/>
                </a:solidFill>
                <a:effectLst/>
              </a:rPr>
              <a:t>Technical Reference Manual, </a:t>
            </a:r>
            <a:r>
              <a:rPr lang="en-US" sz="1200" dirty="0">
                <a:solidFill>
                  <a:srgbClr val="002060"/>
                </a:solidFill>
                <a:effectLst/>
              </a:rPr>
              <a:t>UG585</a:t>
            </a:r>
          </a:p>
        </p:txBody>
      </p:sp>
    </p:spTree>
    <p:extLst>
      <p:ext uri="{BB962C8B-B14F-4D97-AF65-F5344CB8AC3E}">
        <p14:creationId xmlns:p14="http://schemas.microsoft.com/office/powerpoint/2010/main" val="212336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Transfer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I2C bus is idle when both SDA and SCL are high “1” or hi-Z</a:t>
            </a:r>
          </a:p>
          <a:p>
            <a:r>
              <a:rPr lang="en-US" dirty="0"/>
              <a:t>Data transfer starts after Start Bit appears</a:t>
            </a:r>
          </a:p>
          <a:p>
            <a:r>
              <a:rPr lang="en-US" dirty="0"/>
              <a:t>Each frame after Start Bit is 9 bits long: eight bit data and one bit acknowledgement</a:t>
            </a:r>
          </a:p>
          <a:p>
            <a:r>
              <a:rPr lang="en-US" dirty="0"/>
              <a:t>Data transfer may continue until Stop Bit appears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718" y="3581400"/>
            <a:ext cx="8564563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Master Mode of I2C Controller of Zynq 7000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I2C transfer can only be initiated by the APB host and two types of transfers can be performed.</a:t>
            </a:r>
          </a:p>
          <a:p>
            <a:pPr lvl="1"/>
            <a:r>
              <a:rPr lang="en-US" dirty="0"/>
              <a:t>Write transfer, where the I2C becomes master transmitter</a:t>
            </a:r>
          </a:p>
          <a:p>
            <a:pPr lvl="1"/>
            <a:r>
              <a:rPr lang="en-US" dirty="0"/>
              <a:t>Read transfer, where the I2C becomes master receiver</a:t>
            </a:r>
          </a:p>
          <a:p>
            <a:r>
              <a:rPr lang="en-US" dirty="0"/>
              <a:t>Control Register</a:t>
            </a:r>
          </a:p>
          <a:p>
            <a:r>
              <a:rPr lang="en-US" dirty="0"/>
              <a:t>TX Data Register</a:t>
            </a:r>
          </a:p>
          <a:p>
            <a:r>
              <a:rPr lang="en-US" dirty="0"/>
              <a:t>RX Data Register</a:t>
            </a:r>
          </a:p>
          <a:p>
            <a:r>
              <a:rPr lang="en-US" dirty="0"/>
              <a:t>Slave Address</a:t>
            </a:r>
            <a:br>
              <a:rPr lang="en-US" dirty="0"/>
            </a:br>
            <a:r>
              <a:rPr lang="en-US" dirty="0"/>
              <a:t>Register</a:t>
            </a:r>
          </a:p>
          <a:p>
            <a:r>
              <a:rPr lang="en-US" dirty="0"/>
              <a:t>Status Register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438400"/>
            <a:ext cx="5783741" cy="31890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34572" y="631279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Chapter 20 I2C Controller, Zynq-7000 All Programmable SoC, </a:t>
            </a:r>
            <a:r>
              <a:rPr lang="en-US" sz="1200" i="1" dirty="0">
                <a:solidFill>
                  <a:srgbClr val="002060"/>
                </a:solidFill>
                <a:effectLst/>
              </a:rPr>
              <a:t>Technical Reference Manual, </a:t>
            </a:r>
            <a:r>
              <a:rPr lang="en-US" sz="1200" dirty="0">
                <a:solidFill>
                  <a:srgbClr val="002060"/>
                </a:solidFill>
                <a:effectLst/>
              </a:rPr>
              <a:t>UG585</a:t>
            </a:r>
          </a:p>
        </p:txBody>
      </p:sp>
    </p:spTree>
    <p:extLst>
      <p:ext uri="{BB962C8B-B14F-4D97-AF65-F5344CB8AC3E}">
        <p14:creationId xmlns:p14="http://schemas.microsoft.com/office/powerpoint/2010/main" val="754539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Register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209249"/>
            <a:ext cx="298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Chapter 20, Zynq-7000 All Programmable SoC, </a:t>
            </a:r>
            <a:r>
              <a:rPr lang="en-US" sz="1200" i="1" dirty="0">
                <a:solidFill>
                  <a:srgbClr val="002060"/>
                </a:solidFill>
                <a:effectLst/>
              </a:rPr>
              <a:t>Technical Reference Manual, </a:t>
            </a:r>
            <a:r>
              <a:rPr lang="en-US" sz="1200" dirty="0">
                <a:solidFill>
                  <a:srgbClr val="002060"/>
                </a:solidFill>
                <a:effectLst/>
              </a:rPr>
              <a:t>UG585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A8F5F-5BCD-400D-9FE4-BBC5E82E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676400"/>
            <a:ext cx="9144000" cy="443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6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PS Clock Subsystem of Cortex A9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cpu_6x4x clock is used by CPU and SCU</a:t>
            </a:r>
          </a:p>
          <a:p>
            <a:pPr lvl="1"/>
            <a:r>
              <a:rPr lang="en-US" dirty="0"/>
              <a:t>CPU – Central Processing Unit</a:t>
            </a:r>
          </a:p>
          <a:p>
            <a:pPr lvl="1"/>
            <a:r>
              <a:rPr lang="en-US" dirty="0"/>
              <a:t>SCU – Snoop Control Unit</a:t>
            </a:r>
          </a:p>
          <a:p>
            <a:r>
              <a:rPr lang="en-US" dirty="0"/>
              <a:t>cpu_3x2x clock are used by OCM</a:t>
            </a:r>
          </a:p>
          <a:p>
            <a:pPr lvl="1"/>
            <a:r>
              <a:rPr lang="en-US" dirty="0"/>
              <a:t>OCM – One Chip Memory unit</a:t>
            </a:r>
          </a:p>
          <a:p>
            <a:r>
              <a:rPr lang="en-US" dirty="0"/>
              <a:t>cpu_2x clock are used by AXI</a:t>
            </a:r>
          </a:p>
          <a:p>
            <a:r>
              <a:rPr lang="en-US" dirty="0"/>
              <a:t>cpu_1x clock are used by slower buses such as the Advanced Peripheral Bus. CPU_1X clock is 4 times slower than CPU core clock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620372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Chapter 25 Clock, Zynq-7000 All Programmable SoC, </a:t>
            </a:r>
            <a:r>
              <a:rPr lang="en-US" sz="1200" i="1" dirty="0">
                <a:solidFill>
                  <a:srgbClr val="002060"/>
                </a:solidFill>
                <a:effectLst/>
              </a:rPr>
              <a:t>Technical Reference Manual, </a:t>
            </a:r>
            <a:r>
              <a:rPr lang="en-US" sz="1200" dirty="0">
                <a:solidFill>
                  <a:srgbClr val="002060"/>
                </a:solidFill>
                <a:effectLst/>
              </a:rPr>
              <a:t>UG585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0572D-1F59-4DE3-96FA-099B834C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0"/>
            <a:ext cx="3048000" cy="1356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6A0609-6C0E-4AD8-88DC-FF28AD0C0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807183"/>
            <a:ext cx="6796087" cy="22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0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Base Clock and PS Peripheral Clock Control of Zynq 7000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peripheral</a:t>
            </a:r>
            <a:br>
              <a:rPr lang="en-US" dirty="0"/>
            </a:br>
            <a:r>
              <a:rPr lang="en-US" dirty="0"/>
              <a:t>controllers use</a:t>
            </a:r>
            <a:br>
              <a:rPr lang="en-US" dirty="0"/>
            </a:br>
            <a:r>
              <a:rPr lang="en-US" dirty="0"/>
              <a:t>cpu-1x clock</a:t>
            </a:r>
          </a:p>
          <a:p>
            <a:r>
              <a:rPr lang="en-US" dirty="0"/>
              <a:t>Except for DMAC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648921"/>
            <a:ext cx="5271831" cy="5409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620372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Chapter 25 Clock, Zynq-7000 All Programmable SoC, </a:t>
            </a:r>
            <a:r>
              <a:rPr lang="en-US" sz="1200" i="1" dirty="0">
                <a:solidFill>
                  <a:srgbClr val="002060"/>
                </a:solidFill>
                <a:effectLst/>
              </a:rPr>
              <a:t>Technical Reference Manual, </a:t>
            </a:r>
            <a:r>
              <a:rPr lang="en-US" sz="1200" dirty="0">
                <a:solidFill>
                  <a:srgbClr val="002060"/>
                </a:solidFill>
                <a:effectLst/>
              </a:rPr>
              <a:t>UG585</a:t>
            </a:r>
          </a:p>
        </p:txBody>
      </p:sp>
    </p:spTree>
    <p:extLst>
      <p:ext uri="{BB962C8B-B14F-4D97-AF65-F5344CB8AC3E}">
        <p14:creationId xmlns:p14="http://schemas.microsoft.com/office/powerpoint/2010/main" val="337278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Clock Generator of I2C Controller of Zynq 7000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slave mode, the clock enable is used to extract synchronization information for correct sampling of the SDA line.</a:t>
            </a:r>
          </a:p>
          <a:p>
            <a:r>
              <a:rPr lang="en-US" dirty="0"/>
              <a:t>In master mode, the clock enable is used to establish a time base for generating the desired SCL frequency.</a:t>
            </a:r>
          </a:p>
          <a:p>
            <a:r>
              <a:rPr lang="en-US" dirty="0"/>
              <a:t>Zybo CPU clock is 640MHz, therefore cpu_1x clock is 160MHz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88" y="2667000"/>
            <a:ext cx="6451769" cy="3057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6264387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Chapter 20 I2C Controller, Zynq-7000 All Programmable SoC, </a:t>
            </a:r>
            <a:r>
              <a:rPr lang="en-US" sz="1200" i="1" dirty="0">
                <a:solidFill>
                  <a:srgbClr val="002060"/>
                </a:solidFill>
                <a:effectLst/>
              </a:rPr>
              <a:t>Technical Reference Manual, </a:t>
            </a:r>
            <a:r>
              <a:rPr lang="en-US" sz="1200" dirty="0">
                <a:solidFill>
                  <a:srgbClr val="002060"/>
                </a:solidFill>
                <a:effectLst/>
              </a:rPr>
              <a:t>UG585</a:t>
            </a:r>
          </a:p>
        </p:txBody>
      </p:sp>
    </p:spTree>
    <p:extLst>
      <p:ext uri="{BB962C8B-B14F-4D97-AF65-F5344CB8AC3E}">
        <p14:creationId xmlns:p14="http://schemas.microsoft.com/office/powerpoint/2010/main" val="258001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 Example Data Transfer Sequence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81200"/>
            <a:ext cx="85344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81282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en-US" dirty="0"/>
                  <a:t>The First Byte Is Composed of 7-bit Address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 bit</a:t>
                </a:r>
              </a:p>
            </p:txBody>
          </p:sp>
        </mc:Choice>
        <mc:Fallback>
          <p:sp>
            <p:nvSpPr>
              <p:cNvPr id="48128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22581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Slave address is 7 bits long</a:t>
            </a:r>
          </a:p>
          <a:p>
            <a:r>
              <a:rPr lang="en-US" dirty="0"/>
              <a:t>The least significant bit is Read (“1”) or Write (“0”) bit to inform the device at the address to be ready for read or write operation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450" y="3429000"/>
            <a:ext cx="8039100" cy="260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TMP101 Digital Temperature Sensor With I2C from 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  <a:p>
            <a:pPr lvl="1"/>
            <a:r>
              <a:rPr lang="nn-NO" dirty="0"/>
              <a:t>DIGITAL OUTPUT: I2C Serial 2-Wire</a:t>
            </a:r>
          </a:p>
          <a:p>
            <a:pPr lvl="1"/>
            <a:r>
              <a:rPr lang="en-US" dirty="0"/>
              <a:t> RESOLUTION: 9- to 12-Bits, User-Selectable</a:t>
            </a:r>
          </a:p>
          <a:p>
            <a:pPr lvl="1"/>
            <a:r>
              <a:rPr lang="en-US" dirty="0"/>
              <a:t> ACCURACY:</a:t>
            </a:r>
          </a:p>
          <a:p>
            <a:pPr lvl="1"/>
            <a:r>
              <a:rPr lang="en-US" dirty="0"/>
              <a:t>±2.0°C from −25°C to +85°C (max)</a:t>
            </a:r>
          </a:p>
          <a:p>
            <a:pPr lvl="1"/>
            <a:r>
              <a:rPr lang="en-US" dirty="0"/>
              <a:t>±3.0°C from −55°C to +125°C (max)</a:t>
            </a:r>
          </a:p>
          <a:p>
            <a:pPr lvl="1"/>
            <a:r>
              <a:rPr lang="en-US" dirty="0"/>
              <a:t> LOW QUIESCENT CURRENT:</a:t>
            </a:r>
          </a:p>
          <a:p>
            <a:pPr lvl="1"/>
            <a:r>
              <a:rPr lang="en-US" dirty="0"/>
              <a:t>WIDE SUPPLY RANGE: 2.7V to 5.5V</a:t>
            </a:r>
          </a:p>
          <a:p>
            <a:pPr lvl="1"/>
            <a:r>
              <a:rPr lang="en-US" dirty="0"/>
              <a:t>TINY SOT23-6 PACKAGE</a:t>
            </a:r>
          </a:p>
          <a:p>
            <a:r>
              <a:rPr lang="en-US" dirty="0"/>
              <a:t>Three Addresses</a:t>
            </a:r>
          </a:p>
          <a:p>
            <a:pPr lvl="1"/>
            <a:r>
              <a:rPr lang="en-US" dirty="0"/>
              <a:t>ADD0=0V: 7’b1001000</a:t>
            </a:r>
          </a:p>
          <a:p>
            <a:pPr lvl="1"/>
            <a:r>
              <a:rPr lang="en-US" dirty="0"/>
              <a:t>ADD0=5V: 7’b1001010</a:t>
            </a:r>
          </a:p>
          <a:p>
            <a:pPr lvl="1"/>
            <a:r>
              <a:rPr lang="en-US" dirty="0"/>
              <a:t>ADD0 floating: 7’b1001001</a:t>
            </a:r>
          </a:p>
          <a:p>
            <a:r>
              <a:rPr lang="en-US" dirty="0"/>
              <a:t>Alert Pin</a:t>
            </a:r>
          </a:p>
          <a:p>
            <a:pPr lvl="1"/>
            <a:r>
              <a:rPr lang="en-US" dirty="0"/>
              <a:t>One-shot conversion</a:t>
            </a:r>
          </a:p>
          <a:p>
            <a:pPr lvl="1"/>
            <a:r>
              <a:rPr lang="en-US" dirty="0"/>
              <a:t>Limits Status Warning</a:t>
            </a:r>
          </a:p>
        </p:txBody>
      </p:sp>
      <p:pic>
        <p:nvPicPr>
          <p:cNvPr id="5124" name="Picture 4" descr="Digital Temperature Sensor with I2C Serial Interface, Prog. Thermostat/Alarm Function - TMP1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610" y="5486400"/>
            <a:ext cx="1391525" cy="108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838200"/>
            <a:ext cx="3294536" cy="2274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363" y="3669972"/>
            <a:ext cx="3043809" cy="25933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TMP101 Temperature Registers Byte 1 and Byte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Two byte left aligned</a:t>
                </a:r>
              </a:p>
              <a:p>
                <a:r>
                  <a:rPr lang="en-US" dirty="0"/>
                  <a:t>Up to 12-bit resolution</a:t>
                </a:r>
              </a:p>
              <a:p>
                <a:pPr lvl="1"/>
                <a:r>
                  <a:rPr lang="en-US" dirty="0"/>
                  <a:t>Byte 1 and D7-4 of Byte 2</a:t>
                </a:r>
              </a:p>
              <a:p>
                <a:r>
                  <a:rPr lang="en-US" dirty="0"/>
                  <a:t>Bit D0 of Byte 1 represents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𝑟𝑒𝑠𝑜𝑙𝑢𝑡𝑖𝑜𝑛</m:t>
                    </m:r>
                  </m:oMath>
                </a14:m>
                <a:r>
                  <a:rPr lang="en-US" dirty="0"/>
                  <a:t>, T4</a:t>
                </a:r>
              </a:p>
              <a:p>
                <a:r>
                  <a:rPr lang="en-US" dirty="0"/>
                  <a:t>Reading Byte 1 is </a:t>
                </a:r>
                <a:br>
                  <a:rPr lang="en-US" dirty="0"/>
                </a:br>
                <a:r>
                  <a:rPr lang="en-US" dirty="0"/>
                  <a:t>sufficient to obtain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/>
                  <a:t> resolution, T11-4</a:t>
                </a:r>
              </a:p>
              <a:p>
                <a:r>
                  <a:rPr lang="en-US" dirty="0"/>
                  <a:t>The smallest resolution T0</a:t>
                </a:r>
                <a:br>
                  <a:rPr lang="en-US" dirty="0"/>
                </a:br>
                <a:r>
                  <a:rPr lang="en-US" dirty="0"/>
                  <a:t>of TMP101 is bit D4 of</a:t>
                </a:r>
                <a:br>
                  <a:rPr lang="en-US" dirty="0"/>
                </a:br>
                <a:r>
                  <a:rPr lang="en-US" dirty="0"/>
                  <a:t>Byte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0.0625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505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38" y="804332"/>
            <a:ext cx="4752462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9296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with bullets 2020HUST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4D4D4D"/>
        </a:dk1>
        <a:lt1>
          <a:srgbClr val="FFFFFF"/>
        </a:lt1>
        <a:dk2>
          <a:srgbClr val="006666"/>
        </a:dk2>
        <a:lt2>
          <a:srgbClr val="CC9900"/>
        </a:lt2>
        <a:accent1>
          <a:srgbClr val="CC9900"/>
        </a:accent1>
        <a:accent2>
          <a:srgbClr val="800000"/>
        </a:accent2>
        <a:accent3>
          <a:srgbClr val="AAB8B8"/>
        </a:accent3>
        <a:accent4>
          <a:srgbClr val="DADADA"/>
        </a:accent4>
        <a:accent5>
          <a:srgbClr val="E2CAAA"/>
        </a:accent5>
        <a:accent6>
          <a:srgbClr val="730000"/>
        </a:accent6>
        <a:hlink>
          <a:srgbClr val="C0C0C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10000"/>
        </a:dk1>
        <a:lt1>
          <a:srgbClr val="C0C0C0"/>
        </a:lt1>
        <a:dk2>
          <a:srgbClr val="010000"/>
        </a:dk2>
        <a:lt2>
          <a:srgbClr val="C0C0C0"/>
        </a:lt2>
        <a:accent1>
          <a:srgbClr val="969696"/>
        </a:accent1>
        <a:accent2>
          <a:srgbClr val="000000"/>
        </a:accent2>
        <a:accent3>
          <a:srgbClr val="DCDCDC"/>
        </a:accent3>
        <a:accent4>
          <a:srgbClr val="010000"/>
        </a:accent4>
        <a:accent5>
          <a:srgbClr val="C9C9C9"/>
        </a:accent5>
        <a:accent6>
          <a:srgbClr val="0000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99CCFF"/>
        </a:lt1>
        <a:dk2>
          <a:srgbClr val="4D4D4D"/>
        </a:dk2>
        <a:lt2>
          <a:srgbClr val="000000"/>
        </a:lt2>
        <a:accent1>
          <a:srgbClr val="990099"/>
        </a:accent1>
        <a:accent2>
          <a:srgbClr val="FFCC00"/>
        </a:accent2>
        <a:accent3>
          <a:srgbClr val="CAE2FF"/>
        </a:accent3>
        <a:accent4>
          <a:srgbClr val="404040"/>
        </a:accent4>
        <a:accent5>
          <a:srgbClr val="CAAACA"/>
        </a:accent5>
        <a:accent6>
          <a:srgbClr val="E7B9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00"/>
        </a:lt1>
        <a:dk2>
          <a:srgbClr val="000066"/>
        </a:dk2>
        <a:lt2>
          <a:srgbClr val="99CC00"/>
        </a:lt2>
        <a:accent1>
          <a:srgbClr val="99CC00"/>
        </a:accent1>
        <a:accent2>
          <a:srgbClr val="FFFF00"/>
        </a:accent2>
        <a:accent3>
          <a:srgbClr val="AAAAB8"/>
        </a:accent3>
        <a:accent4>
          <a:srgbClr val="DADA00"/>
        </a:accent4>
        <a:accent5>
          <a:srgbClr val="CAE2AA"/>
        </a:accent5>
        <a:accent6>
          <a:srgbClr val="E7E700"/>
        </a:accent6>
        <a:hlink>
          <a:srgbClr val="9999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969696"/>
        </a:dk1>
        <a:lt1>
          <a:srgbClr val="FFCC00"/>
        </a:lt1>
        <a:dk2>
          <a:srgbClr val="FF6600"/>
        </a:dk2>
        <a:lt2>
          <a:srgbClr val="009900"/>
        </a:lt2>
        <a:accent1>
          <a:srgbClr val="FFCC00"/>
        </a:accent1>
        <a:accent2>
          <a:srgbClr val="009900"/>
        </a:accent2>
        <a:accent3>
          <a:srgbClr val="FFB8AA"/>
        </a:accent3>
        <a:accent4>
          <a:srgbClr val="DAAE00"/>
        </a:accent4>
        <a:accent5>
          <a:srgbClr val="FFE2AA"/>
        </a:accent5>
        <a:accent6>
          <a:srgbClr val="008A00"/>
        </a:accent6>
        <a:hlink>
          <a:srgbClr val="FFFFFF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CC00"/>
        </a:lt1>
        <a:dk2>
          <a:srgbClr val="336600"/>
        </a:dk2>
        <a:lt2>
          <a:srgbClr val="969696"/>
        </a:lt2>
        <a:accent1>
          <a:srgbClr val="336600"/>
        </a:accent1>
        <a:accent2>
          <a:srgbClr val="CCCC00"/>
        </a:accent2>
        <a:accent3>
          <a:srgbClr val="FFE2AA"/>
        </a:accent3>
        <a:accent4>
          <a:srgbClr val="000000"/>
        </a:accent4>
        <a:accent5>
          <a:srgbClr val="ADB8AA"/>
        </a:accent5>
        <a:accent6>
          <a:srgbClr val="B9B900"/>
        </a:accent6>
        <a:hlink>
          <a:srgbClr val="FFFFFF"/>
        </a:hlink>
        <a:folHlink>
          <a:srgbClr val="FFFF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10000"/>
        </a:dk1>
        <a:lt1>
          <a:srgbClr val="99CCFF"/>
        </a:lt1>
        <a:dk2>
          <a:srgbClr val="666633"/>
        </a:dk2>
        <a:lt2>
          <a:srgbClr val="969696"/>
        </a:lt2>
        <a:accent1>
          <a:srgbClr val="666633"/>
        </a:accent1>
        <a:accent2>
          <a:srgbClr val="FFCC00"/>
        </a:accent2>
        <a:accent3>
          <a:srgbClr val="CAE2FF"/>
        </a:accent3>
        <a:accent4>
          <a:srgbClr val="010000"/>
        </a:accent4>
        <a:accent5>
          <a:srgbClr val="B8B8AD"/>
        </a:accent5>
        <a:accent6>
          <a:srgbClr val="E7B900"/>
        </a:accent6>
        <a:hlink>
          <a:srgbClr val="FFFF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9900CC"/>
        </a:dk1>
        <a:lt1>
          <a:srgbClr val="FFCC00"/>
        </a:lt1>
        <a:dk2>
          <a:srgbClr val="FF3300"/>
        </a:dk2>
        <a:lt2>
          <a:srgbClr val="969696"/>
        </a:lt2>
        <a:accent1>
          <a:srgbClr val="FF3300"/>
        </a:accent1>
        <a:accent2>
          <a:srgbClr val="FFCC00"/>
        </a:accent2>
        <a:accent3>
          <a:srgbClr val="FFE2AA"/>
        </a:accent3>
        <a:accent4>
          <a:srgbClr val="8200AE"/>
        </a:accent4>
        <a:accent5>
          <a:srgbClr val="FFADAA"/>
        </a:accent5>
        <a:accent6>
          <a:srgbClr val="E7B900"/>
        </a:accent6>
        <a:hlink>
          <a:srgbClr val="FFFFFF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9summer21  ARM I2C Modules" id="{DE9BFFFA-7225-480D-969B-C9EA39131078}" vid="{16CA61EC-0DEF-4868-9EEC-4A9918AB931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Lecture9summer21  template</Template>
  <TotalTime>11609</TotalTime>
  <Words>3454</Words>
  <Application>Microsoft Office PowerPoint</Application>
  <PresentationFormat>On-screen Show (4:3)</PresentationFormat>
  <Paragraphs>503</Paragraphs>
  <Slides>54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Cambria Math</vt:lpstr>
      <vt:lpstr>Courier New</vt:lpstr>
      <vt:lpstr>Tahoma</vt:lpstr>
      <vt:lpstr>Times</vt:lpstr>
      <vt:lpstr>Times New Roman</vt:lpstr>
      <vt:lpstr>Vivaldi</vt:lpstr>
      <vt:lpstr>Wingdings</vt:lpstr>
      <vt:lpstr>slide with bullets 2020HUST</vt:lpstr>
      <vt:lpstr>Lecture9 ARM I2C Modules</vt:lpstr>
      <vt:lpstr>ARM I2C Module References</vt:lpstr>
      <vt:lpstr>I2C is a 2-Wire Serial Bus (plus the common voltage reference wire)</vt:lpstr>
      <vt:lpstr>Start and Stop Conditions</vt:lpstr>
      <vt:lpstr>Data Transfer</vt:lpstr>
      <vt:lpstr>An Example Data Transfer Sequence</vt:lpstr>
      <vt:lpstr>The First Byte Is Composed of 7-bit Address and R/W ̅ bit</vt:lpstr>
      <vt:lpstr>TMP101 Digital Temperature Sensor With I2C from TI</vt:lpstr>
      <vt:lpstr>TMP101 Temperature Registers Byte 1 and Byte 2</vt:lpstr>
      <vt:lpstr>TMP101 Pointer Register</vt:lpstr>
      <vt:lpstr>TMP101 Configuration Register</vt:lpstr>
      <vt:lpstr>TMP101 Reading</vt:lpstr>
      <vt:lpstr>I2C Command Sequence to Read TMP101 at 1001010</vt:lpstr>
      <vt:lpstr>TMP101 Breakout Board Circuit Schematic with Nexys 3 Board</vt:lpstr>
      <vt:lpstr>TMP101 I2C Waveforms: Slave Address=7’b1001001</vt:lpstr>
      <vt:lpstr>TMP101 I2C Waveforms: Temperature and Stop</vt:lpstr>
      <vt:lpstr>Two I2C Modules of ARM Processing Systems</vt:lpstr>
      <vt:lpstr>Hardware View</vt:lpstr>
      <vt:lpstr>Lab #8: Zynq 7000 MIO at a Glance and I2C 0 and I2C 1 MIO Pins</vt:lpstr>
      <vt:lpstr>Lab #8: Two TMP101 Breakout Boards on MIO and EMIO with ARM I2C Modules </vt:lpstr>
      <vt:lpstr>Lab #8: Connecting TMP101 Sensors to Zybo through MIO and SelectIO </vt:lpstr>
      <vt:lpstr>Lab #8: Vivado Block Design and Xilinx Design Constraint File  </vt:lpstr>
      <vt:lpstr>Lab #8: Choose SelectIO Pins for I2C 1</vt:lpstr>
      <vt:lpstr>Lab #8: XDC File and xparameters.h</vt:lpstr>
      <vt:lpstr>Software View</vt:lpstr>
      <vt:lpstr>Lab #8: Two TMP101 Breakout Boards on Zybo Board</vt:lpstr>
      <vt:lpstr>PowerPoint Presentation</vt:lpstr>
      <vt:lpstr>PowerPoint Presentation</vt:lpstr>
      <vt:lpstr>I2C Level 1 Software Driver in the PS Block: iicps v3_0</vt:lpstr>
      <vt:lpstr>I2C Master Operation Functions</vt:lpstr>
      <vt:lpstr>Blocking Write to Slave -  XIicPs__MasterSendPolled();</vt:lpstr>
      <vt:lpstr>Blocking Read from Slave -  XIicPs__MasterRecvPolled();</vt:lpstr>
      <vt:lpstr>Example of I2C Master Configuration</vt:lpstr>
      <vt:lpstr>Example of I2C Master Configuration</vt:lpstr>
      <vt:lpstr>PowerPoint Presentation</vt:lpstr>
      <vt:lpstr>My I2C Template Code: lab8I2ConARM_template.c</vt:lpstr>
      <vt:lpstr>main()</vt:lpstr>
      <vt:lpstr>ReadTemperature() and ConfigureTMP101() </vt:lpstr>
      <vt:lpstr>ConfigureI2Cinstance() </vt:lpstr>
      <vt:lpstr>XIicPS_Lookupconfig() and XIicPs_CfgInitialize()</vt:lpstr>
      <vt:lpstr>XIicPs_Config *XIicPs_LookupConfig(u16 DeviceId)</vt:lpstr>
      <vt:lpstr>XIicPs_MasterRecvPolled() – to read from an I2C device</vt:lpstr>
      <vt:lpstr>XIicPs_MasterSendPolled() – to write to an I2C device</vt:lpstr>
      <vt:lpstr>XIicPs_SetSClk()</vt:lpstr>
      <vt:lpstr>xiicps_hw.h – Hardware Definition File</vt:lpstr>
      <vt:lpstr>xiicps.h – I2C Driver Header File</vt:lpstr>
      <vt:lpstr>I2C Controller of Zynq 7000</vt:lpstr>
      <vt:lpstr>I2C Controller of Zynq 7000</vt:lpstr>
      <vt:lpstr>I2C Controller System Block Diagram of Zynq 7000</vt:lpstr>
      <vt:lpstr>Master Mode of I2C Controller of Zynq 7000</vt:lpstr>
      <vt:lpstr>Register Overview</vt:lpstr>
      <vt:lpstr>The PS Clock Subsystem of Cortex A9</vt:lpstr>
      <vt:lpstr>Base Clock and PS Peripheral Clock Control of Zynq 7000</vt:lpstr>
      <vt:lpstr>Clock Generator of I2C Controller of Zynq 7000</vt:lpstr>
    </vt:vector>
  </TitlesOfParts>
  <Company>Rose-Hulman Inst of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 430 Microcomputers</dc:title>
  <dc:creator>Laptop Software Suite</dc:creator>
  <cp:lastModifiedBy>Song, JianJian</cp:lastModifiedBy>
  <cp:revision>1377</cp:revision>
  <cp:lastPrinted>2016-12-19T18:16:08Z</cp:lastPrinted>
  <dcterms:created xsi:type="dcterms:W3CDTF">1999-12-06T02:14:27Z</dcterms:created>
  <dcterms:modified xsi:type="dcterms:W3CDTF">2021-08-17T19:07:51Z</dcterms:modified>
</cp:coreProperties>
</file>